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sldIdLst>
    <p:sldId id="256" r:id="rId2"/>
    <p:sldId id="436" r:id="rId3"/>
    <p:sldId id="437" r:id="rId4"/>
    <p:sldId id="438" r:id="rId5"/>
    <p:sldId id="439" r:id="rId6"/>
    <p:sldId id="440" r:id="rId7"/>
    <p:sldId id="447" r:id="rId8"/>
    <p:sldId id="442" r:id="rId9"/>
    <p:sldId id="443" r:id="rId10"/>
    <p:sldId id="444" r:id="rId11"/>
    <p:sldId id="445" r:id="rId12"/>
    <p:sldId id="446" r:id="rId13"/>
    <p:sldId id="449" r:id="rId14"/>
    <p:sldId id="425" r:id="rId15"/>
    <p:sldId id="44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4" r:id="rId31"/>
    <p:sldId id="426" r:id="rId32"/>
    <p:sldId id="385" r:id="rId33"/>
    <p:sldId id="386" r:id="rId34"/>
    <p:sldId id="427" r:id="rId35"/>
    <p:sldId id="388" r:id="rId36"/>
    <p:sldId id="389" r:id="rId37"/>
    <p:sldId id="428" r:id="rId38"/>
    <p:sldId id="391" r:id="rId39"/>
    <p:sldId id="392" r:id="rId40"/>
    <p:sldId id="429" r:id="rId41"/>
    <p:sldId id="394" r:id="rId42"/>
    <p:sldId id="395" r:id="rId43"/>
    <p:sldId id="430" r:id="rId44"/>
    <p:sldId id="397" r:id="rId45"/>
    <p:sldId id="398" r:id="rId46"/>
    <p:sldId id="431" r:id="rId47"/>
    <p:sldId id="400" r:id="rId48"/>
    <p:sldId id="401" r:id="rId49"/>
    <p:sldId id="432" r:id="rId50"/>
    <p:sldId id="403" r:id="rId51"/>
    <p:sldId id="404" r:id="rId52"/>
    <p:sldId id="433" r:id="rId53"/>
    <p:sldId id="406" r:id="rId54"/>
    <p:sldId id="407" r:id="rId55"/>
    <p:sldId id="434" r:id="rId56"/>
    <p:sldId id="409" r:id="rId57"/>
    <p:sldId id="410" r:id="rId58"/>
    <p:sldId id="435" r:id="rId59"/>
    <p:sldId id="412" r:id="rId6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100000"/>
      </a:lnSpc>
      <a:spcBef>
        <a:spcPts val="25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Open Sans"/>
      </a:defRPr>
    </a:lvl1pPr>
    <a:lvl2pPr marL="0" marR="0" indent="457200" algn="l" defTabSz="2438338" rtl="0" fontAlgn="auto" latinLnBrk="0" hangingPunct="0">
      <a:lnSpc>
        <a:spcPct val="100000"/>
      </a:lnSpc>
      <a:spcBef>
        <a:spcPts val="25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Open Sans"/>
      </a:defRPr>
    </a:lvl2pPr>
    <a:lvl3pPr marL="0" marR="0" indent="914400" algn="l" defTabSz="2438338" rtl="0" fontAlgn="auto" latinLnBrk="0" hangingPunct="0">
      <a:lnSpc>
        <a:spcPct val="100000"/>
      </a:lnSpc>
      <a:spcBef>
        <a:spcPts val="25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Open Sans"/>
      </a:defRPr>
    </a:lvl3pPr>
    <a:lvl4pPr marL="0" marR="0" indent="1371600" algn="l" defTabSz="2438338" rtl="0" fontAlgn="auto" latinLnBrk="0" hangingPunct="0">
      <a:lnSpc>
        <a:spcPct val="100000"/>
      </a:lnSpc>
      <a:spcBef>
        <a:spcPts val="25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Open Sans"/>
      </a:defRPr>
    </a:lvl4pPr>
    <a:lvl5pPr marL="0" marR="0" indent="1828800" algn="l" defTabSz="2438338" rtl="0" fontAlgn="auto" latinLnBrk="0" hangingPunct="0">
      <a:lnSpc>
        <a:spcPct val="100000"/>
      </a:lnSpc>
      <a:spcBef>
        <a:spcPts val="25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Open Sans"/>
      </a:defRPr>
    </a:lvl5pPr>
    <a:lvl6pPr marL="0" marR="0" indent="2286000" algn="l" defTabSz="2438338" rtl="0" fontAlgn="auto" latinLnBrk="0" hangingPunct="0">
      <a:lnSpc>
        <a:spcPct val="100000"/>
      </a:lnSpc>
      <a:spcBef>
        <a:spcPts val="25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Open Sans"/>
      </a:defRPr>
    </a:lvl6pPr>
    <a:lvl7pPr marL="0" marR="0" indent="2743200" algn="l" defTabSz="2438338" rtl="0" fontAlgn="auto" latinLnBrk="0" hangingPunct="0">
      <a:lnSpc>
        <a:spcPct val="100000"/>
      </a:lnSpc>
      <a:spcBef>
        <a:spcPts val="25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Open Sans"/>
      </a:defRPr>
    </a:lvl7pPr>
    <a:lvl8pPr marL="0" marR="0" indent="3200400" algn="l" defTabSz="2438338" rtl="0" fontAlgn="auto" latinLnBrk="0" hangingPunct="0">
      <a:lnSpc>
        <a:spcPct val="100000"/>
      </a:lnSpc>
      <a:spcBef>
        <a:spcPts val="25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Open Sans"/>
      </a:defRPr>
    </a:lvl8pPr>
    <a:lvl9pPr marL="0" marR="0" indent="3657600" algn="l" defTabSz="2438338" rtl="0" fontAlgn="auto" latinLnBrk="0" hangingPunct="0">
      <a:lnSpc>
        <a:spcPct val="100000"/>
      </a:lnSpc>
      <a:spcBef>
        <a:spcPts val="25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Open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0456"/>
    <a:srgbClr val="E1C967"/>
    <a:srgbClr val="C1DFEA"/>
    <a:srgbClr val="330033"/>
    <a:srgbClr val="DAC2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0205">
              <a:alpha val="36000"/>
            </a:srgbClr>
          </a:solidFill>
        </a:fill>
      </a:tcStyle>
    </a:wholeTbl>
    <a:band2H>
      <a:tcTxStyle/>
      <a:tcStyle>
        <a:tcBdr/>
        <a:fill>
          <a:solidFill>
            <a:srgbClr val="676164">
              <a:alpha val="3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0" cap="flat">
              <a:noFill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71EB">
              <a:alpha val="6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71EB">
              <a:alpha val="6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71EB">
              <a:alpha val="60000"/>
            </a:srgb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676163">
              <a:alpha val="36000"/>
            </a:srgbClr>
          </a:solidFill>
        </a:fill>
      </a:tcStyle>
    </a:wholeTbl>
    <a:band2H>
      <a:tcTxStyle/>
      <a:tcStyle>
        <a:tcBdr/>
        <a:fill>
          <a:solidFill>
            <a:srgbClr val="676163">
              <a:alpha val="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0" cap="flat">
              <a:noFill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97EB">
              <a:alpha val="75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97EB">
              <a:alpha val="75000"/>
            </a:srgb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94908F">
              <a:alpha val="64999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71E00">
              <a:alpha val="8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2800">
              <a:alpha val="80000"/>
            </a:srgb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wholeTbl>
    <a:band2H>
      <a:tcTxStyle/>
      <a:tcStyle>
        <a:tcBdr/>
        <a:fill>
          <a:solidFill>
            <a:srgbClr val="676163">
              <a:alpha val="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B400">
              <a:alpha val="90000"/>
            </a:srgbClr>
          </a:solidFill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B400">
              <a:alpha val="90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676164">
              <a:alpha val="3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27D7D">
              <a:alpha val="64999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27D7D">
              <a:alpha val="64999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676164">
              <a:alpha val="3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A0A4A8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A0A4A8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25"/>
    <p:restoredTop sz="94880"/>
  </p:normalViewPr>
  <p:slideViewPr>
    <p:cSldViewPr snapToGrid="0" showGuides="1">
      <p:cViewPr varScale="1">
        <p:scale>
          <a:sx n="103" d="100"/>
          <a:sy n="103" d="100"/>
        </p:scale>
        <p:origin x="192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8" name="Shape 27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143933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MBITION Key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2DC0DD3-A726-4482-C483-2F606ED178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24384001" cy="1371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58372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llage 4 imag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1E5209B5-93DD-2FFA-6F66-53DC60A71A77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2534900" y="801151"/>
            <a:ext cx="11010900" cy="5753100"/>
          </a:xfrm>
          <a:prstGeom prst="roundRect">
            <a:avLst>
              <a:gd name="adj" fmla="val 4881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95BDCF6E-FAC3-E0CA-78A0-7C947ABDF6F7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2534900" y="7176551"/>
            <a:ext cx="11010900" cy="5753100"/>
          </a:xfrm>
          <a:prstGeom prst="roundRect">
            <a:avLst>
              <a:gd name="adj" fmla="val 4881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4D829459-2A5F-11D6-9220-0A3D96B3FE7C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838201" y="801151"/>
            <a:ext cx="11010900" cy="5753100"/>
          </a:xfrm>
          <a:prstGeom prst="roundRect">
            <a:avLst>
              <a:gd name="adj" fmla="val 4881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DE85FABC-E370-5B2A-7277-F92AF8D6D72B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38201" y="7176551"/>
            <a:ext cx="11010900" cy="5753100"/>
          </a:xfrm>
          <a:prstGeom prst="roundRect">
            <a:avLst>
              <a:gd name="adj" fmla="val 4881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95262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llage 5 imag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1E5209B5-93DD-2FFA-6F66-53DC60A71A77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6408400" y="801151"/>
            <a:ext cx="7137400" cy="5753100"/>
          </a:xfrm>
          <a:prstGeom prst="roundRect">
            <a:avLst>
              <a:gd name="adj" fmla="val 4881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95BDCF6E-FAC3-E0CA-78A0-7C947ABDF6F7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6408400" y="7176551"/>
            <a:ext cx="7137400" cy="5753100"/>
          </a:xfrm>
          <a:prstGeom prst="roundRect">
            <a:avLst>
              <a:gd name="adj" fmla="val 4881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4D829459-2A5F-11D6-9220-0A3D96B3FE7C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838201" y="801151"/>
            <a:ext cx="7137399" cy="5753100"/>
          </a:xfrm>
          <a:prstGeom prst="roundRect">
            <a:avLst>
              <a:gd name="adj" fmla="val 4881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DE85FABC-E370-5B2A-7277-F92AF8D6D72B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38201" y="7176551"/>
            <a:ext cx="7137399" cy="5753100"/>
          </a:xfrm>
          <a:prstGeom prst="roundRect">
            <a:avLst>
              <a:gd name="adj" fmla="val 4881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CD785165-8B1B-0112-785A-26BD4CDAC16D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623300" y="801151"/>
            <a:ext cx="7137400" cy="12128500"/>
          </a:xfrm>
          <a:prstGeom prst="roundRect">
            <a:avLst>
              <a:gd name="adj" fmla="val 4881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20186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text, 2 column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6303EDF-670C-A5D1-7A68-7EA049ACC6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1E0DB83-6983-AD1A-69BF-C5784AA31C8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9180" y="1368060"/>
            <a:ext cx="21821708" cy="1169551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marL="0" indent="0" algn="l">
              <a:buNone/>
              <a:defRPr sz="7000" b="1" i="0" spc="0" baseline="0">
                <a:solidFill>
                  <a:schemeClr val="tx1"/>
                </a:solidFill>
                <a:effectLst/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</a:lstStyle>
          <a:p>
            <a:pPr lvl="0"/>
            <a:r>
              <a:rPr lang="en-GB" dirty="0"/>
              <a:t>Add title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0CF63A03-2D20-7CB9-AA9B-5F85C888454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39949" y="5566528"/>
            <a:ext cx="10019726" cy="5661567"/>
          </a:xfrm>
          <a:prstGeom prst="rect">
            <a:avLst/>
          </a:prstGeom>
        </p:spPr>
        <p:txBody>
          <a:bodyPr numCol="1"/>
          <a:lstStyle>
            <a:lvl1pPr marL="571500" indent="-5715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4000" b="0" i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122363" indent="-487363">
              <a:spcBef>
                <a:spcPts val="1000"/>
              </a:spcBef>
              <a:buSzPct val="70000"/>
              <a:buFont typeface="Courier New" panose="02070309020205020404" pitchFamily="49" charset="0"/>
              <a:buChar char="o"/>
              <a:tabLst/>
              <a:defRPr sz="3000">
                <a:solidFill>
                  <a:schemeClr val="tx1"/>
                </a:solidFill>
                <a:effectLst/>
              </a:defRPr>
            </a:lvl2pPr>
          </a:lstStyle>
          <a:p>
            <a:pPr lvl="0"/>
            <a:r>
              <a:rPr lang="en-SE"/>
              <a:t>Add text</a:t>
            </a:r>
            <a:endParaRPr lang="en-SE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68FDA1F-E775-E14B-05C4-6AC22E85A53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59180" y="4124533"/>
            <a:ext cx="10019852" cy="707886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marL="0" indent="0" algn="l">
              <a:buNone/>
              <a:defRPr sz="4000" b="0" i="0" spc="0" baseline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 dirty="0"/>
              <a:t>Add text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7F5E0AD7-4B2E-F95C-481A-72D27F15445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853997" y="5566528"/>
            <a:ext cx="10019726" cy="5661567"/>
          </a:xfrm>
          <a:prstGeom prst="rect">
            <a:avLst/>
          </a:prstGeom>
        </p:spPr>
        <p:txBody>
          <a:bodyPr numCol="1"/>
          <a:lstStyle>
            <a:lvl1pPr marL="571500" indent="-5715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4000" b="0" i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122363" indent="-487363">
              <a:spcBef>
                <a:spcPts val="1000"/>
              </a:spcBef>
              <a:buSzPct val="70000"/>
              <a:buFont typeface="Courier New" panose="02070309020205020404" pitchFamily="49" charset="0"/>
              <a:buChar char="o"/>
              <a:tabLst/>
              <a:defRPr sz="3000">
                <a:solidFill>
                  <a:schemeClr val="tx1"/>
                </a:solidFill>
                <a:effectLst/>
              </a:defRPr>
            </a:lvl2pPr>
          </a:lstStyle>
          <a:p>
            <a:pPr lvl="0"/>
            <a:r>
              <a:rPr lang="en-SE"/>
              <a:t>Add text</a:t>
            </a:r>
            <a:endParaRPr lang="en-SE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3D127F5-B1F6-8C41-9ABC-F96AC71057A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873228" y="4124533"/>
            <a:ext cx="10019852" cy="707886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marL="0" indent="0" algn="l">
              <a:buNone/>
              <a:defRPr sz="4000" b="0" i="0" spc="0" baseline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41332503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104" userDrawn="1">
          <p15:clr>
            <a:srgbClr val="FBAE40"/>
          </p15:clr>
        </p15:guide>
        <p15:guide id="2" pos="8088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text, 1 colum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ADDE169-0CAA-E83F-A37B-48DE365C5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195524-2457-AEF2-7E47-05EEF005CCC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9180" y="1368060"/>
            <a:ext cx="21821708" cy="1169551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marL="0" indent="0" algn="l">
              <a:buNone/>
              <a:defRPr sz="7000" b="1" i="0" spc="0" baseline="0">
                <a:solidFill>
                  <a:schemeClr val="tx1"/>
                </a:solidFill>
                <a:effectLst/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</a:lstStyle>
          <a:p>
            <a:pPr lvl="0"/>
            <a:r>
              <a:rPr lang="en-GB" dirty="0"/>
              <a:t>Add title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0E203056-E96E-317F-E6A4-17E4300B589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39948" y="4124533"/>
            <a:ext cx="21821708" cy="8223407"/>
          </a:xfrm>
          <a:prstGeom prst="rect">
            <a:avLst/>
          </a:prstGeom>
        </p:spPr>
        <p:txBody>
          <a:bodyPr numCol="1"/>
          <a:lstStyle>
            <a:lvl1pPr marL="571500" indent="-5715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4000" b="0" i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122363" indent="-487363">
              <a:spcBef>
                <a:spcPts val="1000"/>
              </a:spcBef>
              <a:buSzPct val="70000"/>
              <a:buFont typeface="Courier New" panose="02070309020205020404" pitchFamily="49" charset="0"/>
              <a:buChar char="o"/>
              <a:tabLst/>
              <a:defRPr sz="3000">
                <a:solidFill>
                  <a:schemeClr val="tx1"/>
                </a:solidFill>
                <a:effectLst/>
              </a:defRPr>
            </a:lvl2pPr>
          </a:lstStyle>
          <a:p>
            <a:pPr lvl="0"/>
            <a:r>
              <a:rPr lang="en-SE"/>
              <a:t>Add text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170106448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title, 2 images (centered)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1B606BC5-DA39-68B0-223D-81166FAAE00B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028700" y="4787900"/>
            <a:ext cx="10833100" cy="7556500"/>
          </a:xfrm>
          <a:prstGeom prst="roundRect">
            <a:avLst>
              <a:gd name="adj" fmla="val 3854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D3AC4815-AD53-C044-FB2A-39A24FB77E10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2522200" y="4787900"/>
            <a:ext cx="10833100" cy="7556500"/>
          </a:xfrm>
          <a:prstGeom prst="roundRect">
            <a:avLst>
              <a:gd name="adj" fmla="val 3854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0AF28A6-3F3E-F228-518F-2DB3F6637BE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700" y="1368060"/>
            <a:ext cx="22326600" cy="1169551"/>
          </a:xfrm>
          <a:prstGeom prst="rect">
            <a:avLst/>
          </a:prstGeom>
        </p:spPr>
        <p:txBody>
          <a:bodyPr wrap="square" anchor="b" anchorCtr="0">
            <a:spAutoFit/>
          </a:bodyPr>
          <a:lstStyle>
            <a:lvl1pPr marL="0" indent="0" algn="ctr">
              <a:buNone/>
              <a:defRPr sz="7000" b="1" i="0" spc="0" baseline="0">
                <a:solidFill>
                  <a:schemeClr val="tx1"/>
                </a:solidFill>
                <a:effectLst/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</a:lstStyle>
          <a:p>
            <a:pPr lvl="0"/>
            <a:r>
              <a:rPr lang="en-GB" dirty="0"/>
              <a:t>Add Title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7D4BBAE-62ED-4537-D575-FF756489140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28700" y="2666437"/>
            <a:ext cx="22326600" cy="861774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5000" b="0" i="0" spc="300" baseline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GB" dirty="0"/>
              <a:t>Add Subtitle</a:t>
            </a:r>
          </a:p>
        </p:txBody>
      </p:sp>
    </p:spTree>
    <p:extLst>
      <p:ext uri="{BB962C8B-B14F-4D97-AF65-F5344CB8AC3E}">
        <p14:creationId xmlns:p14="http://schemas.microsoft.com/office/powerpoint/2010/main" val="35048745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088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title, 3 images (centered)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1B606BC5-DA39-68B0-223D-81166FAAE00B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028700" y="4787900"/>
            <a:ext cx="7010400" cy="7556500"/>
          </a:xfrm>
          <a:prstGeom prst="roundRect">
            <a:avLst>
              <a:gd name="adj" fmla="val 3854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D3AC4815-AD53-C044-FB2A-39A24FB77E10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6344900" y="4787900"/>
            <a:ext cx="7010400" cy="7556500"/>
          </a:xfrm>
          <a:prstGeom prst="roundRect">
            <a:avLst>
              <a:gd name="adj" fmla="val 3854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0AF28A6-3F3E-F228-518F-2DB3F6637BE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700" y="1368060"/>
            <a:ext cx="22326600" cy="1169551"/>
          </a:xfrm>
          <a:prstGeom prst="rect">
            <a:avLst/>
          </a:prstGeom>
        </p:spPr>
        <p:txBody>
          <a:bodyPr wrap="square" anchor="b" anchorCtr="0">
            <a:spAutoFit/>
          </a:bodyPr>
          <a:lstStyle>
            <a:lvl1pPr marL="0" indent="0" algn="ctr">
              <a:buNone/>
              <a:defRPr sz="7000" b="1" i="0" spc="0" baseline="0">
                <a:solidFill>
                  <a:schemeClr val="tx1"/>
                </a:solidFill>
                <a:effectLst/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</a:lstStyle>
          <a:p>
            <a:pPr lvl="0"/>
            <a:r>
              <a:rPr lang="en-GB" dirty="0"/>
              <a:t>Add Title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7D4BBAE-62ED-4537-D575-FF756489140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28700" y="2666437"/>
            <a:ext cx="22326600" cy="861774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>
              <a:buNone/>
              <a:defRPr sz="5000" b="0" i="0" spc="300" baseline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GB" dirty="0"/>
              <a:t>Add Subtitle</a:t>
            </a:r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0D9B402B-1116-8C72-7571-BC8092CD619A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686800" y="4787900"/>
            <a:ext cx="7010400" cy="7556500"/>
          </a:xfrm>
          <a:prstGeom prst="roundRect">
            <a:avLst>
              <a:gd name="adj" fmla="val 3854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46394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088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AB9A205-7E45-81CB-1CEA-19646F3631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340456"/>
          </a:solidFill>
        </p:spPr>
        <p:txBody>
          <a:bodyPr/>
          <a:lstStyle/>
          <a:p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23280533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groun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7C83C0-40D6-9CED-959C-B0265FA1C7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8941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nzino logo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620F6CD-8EF1-41CD-FF09-9A7B27D81D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8C24146-F364-B964-F080-D6AFE792994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845" y="5561287"/>
            <a:ext cx="12058311" cy="1958427"/>
          </a:xfrm>
          <a:prstGeom prst="rect">
            <a:avLst/>
          </a:prstGeom>
          <a:effectLst>
            <a:outerShdw sx="1000" sy="1000" algn="ctr" rotWithShape="0">
              <a:srgbClr val="330033"/>
            </a:outerShdw>
          </a:effectLst>
        </p:spPr>
      </p:pic>
    </p:spTree>
    <p:extLst>
      <p:ext uri="{BB962C8B-B14F-4D97-AF65-F5344CB8AC3E}">
        <p14:creationId xmlns:p14="http://schemas.microsoft.com/office/powerpoint/2010/main" val="299707198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cognition-Name-lis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53FD042-8F45-8511-B176-A502DD13C8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58" name="Rectangle"/>
          <p:cNvSpPr txBox="1"/>
          <p:nvPr/>
        </p:nvSpPr>
        <p:spPr>
          <a:xfrm>
            <a:off x="-89544" y="5302250"/>
            <a:ext cx="24463492" cy="2755900"/>
          </a:xfrm>
          <a:prstGeom prst="rect">
            <a:avLst/>
          </a:prstGeom>
          <a:ln w="12700">
            <a:miter lim="400000"/>
          </a:ln>
          <a:effectLst>
            <a:outerShdw blurRad="381000" dir="5400000" rotWithShape="0">
              <a:srgbClr val="000000">
                <a:alpha val="20000"/>
              </a:srgbClr>
            </a:outerShdw>
          </a:effectLst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13700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pPr>
            <a:endParaRPr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D4E5E85-8063-4AB2-0040-73DE4D909CB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769926" y="4741589"/>
            <a:ext cx="20844148" cy="3785782"/>
          </a:xfrm>
          <a:prstGeom prst="rect">
            <a:avLst/>
          </a:prstGeom>
          <a:effectLst>
            <a:outerShdw blurRad="386711" dist="50800" dir="5400000" algn="ctr" rotWithShape="0">
              <a:srgbClr val="000000">
                <a:alpha val="10000"/>
              </a:srgbClr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3000" b="1" i="0" cap="none" baseline="0">
                <a:solidFill>
                  <a:schemeClr val="bg1"/>
                </a:solidFill>
                <a:effectLst>
                  <a:outerShdw blurRad="402815" dist="50800" dir="5400000" algn="ctr" rotWithShape="0">
                    <a:srgbClr val="002060">
                      <a:alpha val="15000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35000" indent="0">
              <a:buNone/>
              <a:defRPr/>
            </a:lvl2pPr>
          </a:lstStyle>
          <a:p>
            <a:pPr lvl="0"/>
            <a:r>
              <a:rPr lang="en-GB" dirty="0"/>
              <a:t>Add list of names here</a:t>
            </a:r>
          </a:p>
        </p:txBody>
      </p:sp>
      <p:pic>
        <p:nvPicPr>
          <p:cNvPr id="6" name="Picture 5" descr="A black background with gold lines&#10;&#10;Description automatically generated">
            <a:extLst>
              <a:ext uri="{FF2B5EF4-FFF2-40B4-BE49-F238E27FC236}">
                <a16:creationId xmlns:a16="http://schemas.microsoft.com/office/drawing/2014/main" id="{7F6350C8-0FD2-F1E3-598C-39B7AE87C6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16850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1802126-D85F-9CC6-87DC-141722BA892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2FABA0-EBFE-3134-6029-4C7F82D35B9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809404" y="4770014"/>
            <a:ext cx="20765193" cy="4182842"/>
          </a:xfrm>
          <a:prstGeom prst="rect">
            <a:avLst/>
          </a:prstGeom>
          <a:effectLst>
            <a:outerShdw blurRad="381000" dist="50800" dir="5400000" algn="ctr" rotWithShape="0">
              <a:srgbClr val="000000">
                <a:alpha val="10000"/>
              </a:srgbClr>
            </a:outerShdw>
          </a:effectLst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400" b="0" i="0" cap="all" baseline="0">
                <a:effectLst>
                  <a:outerShdw sx="1000" sy="1000" algn="ctr" rotWithShape="0">
                    <a:srgbClr val="330033"/>
                  </a:outerShdw>
                </a:effectLst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635000" indent="0">
              <a:buNone/>
              <a:defRPr/>
            </a:lvl2pPr>
          </a:lstStyle>
          <a:p>
            <a:pPr lvl="0"/>
            <a:r>
              <a:rPr lang="en-GB" dirty="0"/>
              <a:t>welcome</a:t>
            </a:r>
          </a:p>
        </p:txBody>
      </p:sp>
    </p:spTree>
    <p:extLst>
      <p:ext uri="{BB962C8B-B14F-4D97-AF65-F5344CB8AC3E}">
        <p14:creationId xmlns:p14="http://schemas.microsoft.com/office/powerpoint/2010/main" val="405582264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cognition-Picture-Name-1-perso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3CAAB04-84D4-48F9-EFD5-FDDAAC13D9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BBA16FE3-AD99-E546-DF92-CD4C2CD80DB9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118268" y="4560640"/>
            <a:ext cx="6147465" cy="6147465"/>
          </a:xfrm>
          <a:prstGeom prst="ellipse">
            <a:avLst/>
          </a:prstGeom>
          <a:solidFill>
            <a:srgbClr val="FFFFFF"/>
          </a:solidFill>
        </p:spPr>
        <p:txBody>
          <a:bodyPr/>
          <a:lstStyle>
            <a:lvl1pPr>
              <a:defRPr sz="1700"/>
            </a:lvl1pPr>
          </a:lstStyle>
          <a:p>
            <a:endParaRPr lang="de-DE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B7F42B1-9F44-B002-7FC0-7C16597FE5A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087188" y="11335304"/>
            <a:ext cx="18209624" cy="861774"/>
          </a:xfrm>
          <a:prstGeom prst="rect">
            <a:avLst/>
          </a:prstGeom>
          <a:effectLst>
            <a:outerShdw blurRad="386711" dist="50800" dir="5400000" algn="ctr" rotWithShape="0">
              <a:srgbClr val="000000">
                <a:alpha val="10000"/>
              </a:srgbClr>
            </a:outerShdw>
          </a:effectLst>
        </p:spPr>
        <p:txBody>
          <a:bodyPr wrap="square" anchor="t" anchorCtr="0">
            <a:spAutoFit/>
          </a:bodyPr>
          <a:lstStyle>
            <a:lvl1pPr marL="0" indent="0" algn="ctr">
              <a:spcBef>
                <a:spcPts val="0"/>
              </a:spcBef>
              <a:buNone/>
              <a:defRPr sz="5000" b="1" i="0" cap="none" baseline="0">
                <a:solidFill>
                  <a:schemeClr val="bg1"/>
                </a:solidFill>
                <a:effectLst>
                  <a:outerShdw blurRad="402815" dist="50800" dir="5400000" algn="ctr" rotWithShape="0">
                    <a:srgbClr val="002060">
                      <a:alpha val="15000"/>
                    </a:srgbClr>
                  </a:outerShdw>
                </a:effectLst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635000" indent="0">
              <a:buNone/>
              <a:defRPr/>
            </a:lvl2pPr>
          </a:lstStyle>
          <a:p>
            <a:pPr lvl="0"/>
            <a:r>
              <a:rPr lang="en-GB" dirty="0"/>
              <a:t>Add name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EA0E446-FEB1-8278-3100-47B715F0DFB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769927" y="1850008"/>
            <a:ext cx="20844147" cy="2494060"/>
          </a:xfrm>
          <a:prstGeom prst="rect">
            <a:avLst/>
          </a:prstGeom>
          <a:effectLst>
            <a:outerShdw blurRad="386711" dist="50800" dir="5400000" algn="ctr" rotWithShape="0">
              <a:srgbClr val="000000">
                <a:alpha val="10000"/>
              </a:srgbClr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000" b="1" i="0" cap="all" baseline="0">
                <a:solidFill>
                  <a:srgbClr val="E1C967"/>
                </a:solidFill>
                <a:effectLst>
                  <a:outerShdw blurRad="402815" dist="50800" dir="5400000" algn="ctr" rotWithShape="0">
                    <a:srgbClr val="002060">
                      <a:alpha val="15000"/>
                    </a:srgbClr>
                  </a:outerShdw>
                </a:effectLst>
                <a:latin typeface="Dazzle Unicase Bold" pitchFamily="2" charset="77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635000" indent="0">
              <a:buNone/>
              <a:defRPr/>
            </a:lvl2pPr>
          </a:lstStyle>
          <a:p>
            <a:pPr lvl="0"/>
            <a:r>
              <a:rPr lang="en-GB" dirty="0"/>
              <a:t>Add title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43A7367-E02B-E301-6B38-C6069501FC5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769925" y="1278287"/>
            <a:ext cx="20844148" cy="1041311"/>
          </a:xfrm>
          <a:prstGeom prst="rect">
            <a:avLst/>
          </a:prstGeom>
          <a:effectLst>
            <a:outerShdw blurRad="386711" dist="50800" dir="5400000" algn="ctr" rotWithShape="0">
              <a:srgbClr val="000000">
                <a:alpha val="10000"/>
              </a:srgbClr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6100" b="0" i="0" cap="all" spc="1500" baseline="0">
                <a:solidFill>
                  <a:srgbClr val="E1C967"/>
                </a:solidFill>
                <a:effectLst>
                  <a:outerShdw blurRad="402815" dist="50800" dir="5400000" algn="ctr" rotWithShape="0">
                    <a:srgbClr val="002060">
                      <a:alpha val="15000"/>
                    </a:srgbClr>
                  </a:outerShdw>
                </a:effectLst>
                <a:latin typeface="Dazzle Unicase Thin" pitchFamily="2" charset="77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635000" indent="0">
              <a:buNone/>
              <a:defRPr/>
            </a:lvl2pPr>
          </a:lstStyle>
          <a:p>
            <a:r>
              <a:rPr lang="en-GB" b="0" i="0" dirty="0">
                <a:solidFill>
                  <a:srgbClr val="E1C967"/>
                </a:solidFill>
                <a:latin typeface="Dazzle Unicase Thin" pitchFamily="2" charset="77"/>
              </a:rPr>
              <a:t>NEW</a:t>
            </a:r>
          </a:p>
        </p:txBody>
      </p:sp>
      <p:pic>
        <p:nvPicPr>
          <p:cNvPr id="4" name="Picture 3" descr="A black background with gold lines&#10;&#10;Description automatically generated">
            <a:extLst>
              <a:ext uri="{FF2B5EF4-FFF2-40B4-BE49-F238E27FC236}">
                <a16:creationId xmlns:a16="http://schemas.microsoft.com/office/drawing/2014/main" id="{5FC20B7A-9925-2EDC-33BA-215C0A9E02B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46454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cognition Picture Nam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622BC7D-8EE2-5597-5A93-034C0EB18C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58" name="Rectangle"/>
          <p:cNvSpPr txBox="1"/>
          <p:nvPr/>
        </p:nvSpPr>
        <p:spPr>
          <a:xfrm>
            <a:off x="-89544" y="5302250"/>
            <a:ext cx="24463492" cy="2755900"/>
          </a:xfrm>
          <a:prstGeom prst="rect">
            <a:avLst/>
          </a:prstGeom>
          <a:ln w="12700">
            <a:miter lim="400000"/>
          </a:ln>
          <a:effectLst>
            <a:outerShdw blurRad="381000" dir="5400000" rotWithShape="0">
              <a:srgbClr val="000000">
                <a:alpha val="20000"/>
              </a:srgbClr>
            </a:outerShdw>
          </a:effectLst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13700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pPr>
            <a:endParaRPr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D4E5E85-8063-4AB2-0040-73DE4D909CB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430309" y="9209236"/>
            <a:ext cx="3966066" cy="400110"/>
          </a:xfrm>
          <a:prstGeom prst="rect">
            <a:avLst/>
          </a:prstGeom>
          <a:effectLst>
            <a:outerShdw blurRad="386711" dist="50800" dir="5400000" algn="ctr" rotWithShape="0">
              <a:srgbClr val="000000">
                <a:alpha val="10000"/>
              </a:srgbClr>
            </a:outerShdw>
          </a:effectLst>
        </p:spPr>
        <p:txBody>
          <a:bodyPr anchor="t" anchorCtr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 i="0" cap="none" baseline="0">
                <a:solidFill>
                  <a:schemeClr val="bg1"/>
                </a:solidFill>
                <a:effectLst>
                  <a:outerShdw blurRad="402815" dist="50800" dir="5400000" algn="ctr" rotWithShape="0">
                    <a:srgbClr val="002060">
                      <a:alpha val="15000"/>
                    </a:srgbClr>
                  </a:outerShdw>
                </a:effectLst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635000" indent="0">
              <a:buNone/>
              <a:defRPr/>
            </a:lvl2pPr>
          </a:lstStyle>
          <a:p>
            <a:pPr lvl="0"/>
            <a:r>
              <a:rPr lang="en-GB" dirty="0"/>
              <a:t>Add name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854C590-1D32-6712-064A-690ED06AA50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703342" y="5355220"/>
            <a:ext cx="3420000" cy="3420000"/>
          </a:xfrm>
          <a:prstGeom prst="ellipse">
            <a:avLst/>
          </a:prstGeom>
          <a:solidFill>
            <a:srgbClr val="FFFFFF"/>
          </a:solidFill>
        </p:spPr>
        <p:txBody>
          <a:bodyPr/>
          <a:lstStyle>
            <a:lvl1pPr>
              <a:defRPr sz="1700"/>
            </a:lvl1pPr>
          </a:lstStyle>
          <a:p>
            <a:endParaRPr lang="de-DE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D9FE7DFF-B065-90E4-3644-44BFD4FE140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2671" y="5355220"/>
            <a:ext cx="3420000" cy="3420000"/>
          </a:xfrm>
          <a:prstGeom prst="ellipse">
            <a:avLst/>
          </a:prstGeom>
          <a:solidFill>
            <a:srgbClr val="FFFFFF"/>
          </a:solidFill>
        </p:spPr>
        <p:txBody>
          <a:bodyPr/>
          <a:lstStyle>
            <a:lvl1pPr>
              <a:defRPr sz="1700"/>
            </a:lvl1pPr>
          </a:lstStyle>
          <a:p>
            <a:endParaRPr lang="de-DE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BBA16FE3-AD99-E546-DF92-CD4C2CD80DB9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0482000" y="5355220"/>
            <a:ext cx="3420000" cy="3420000"/>
          </a:xfrm>
          <a:prstGeom prst="ellipse">
            <a:avLst/>
          </a:prstGeom>
          <a:solidFill>
            <a:srgbClr val="FFFFFF"/>
          </a:solidFill>
        </p:spPr>
        <p:txBody>
          <a:bodyPr/>
          <a:lstStyle>
            <a:lvl1pPr>
              <a:defRPr sz="1700"/>
            </a:lvl1pPr>
          </a:lstStyle>
          <a:p>
            <a:endParaRPr lang="de-DE" dirty="0"/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0CF3927-96D6-1FC1-D6D5-625D2936E84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4871329" y="5355220"/>
            <a:ext cx="3420000" cy="3420000"/>
          </a:xfrm>
          <a:prstGeom prst="ellipse">
            <a:avLst/>
          </a:prstGeom>
          <a:solidFill>
            <a:srgbClr val="FFFFFF"/>
          </a:solidFill>
        </p:spPr>
        <p:txBody>
          <a:bodyPr/>
          <a:lstStyle>
            <a:lvl1pPr>
              <a:defRPr sz="1700"/>
            </a:lvl1pPr>
          </a:lstStyle>
          <a:p>
            <a:endParaRPr lang="de-DE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FE4134FD-D2D0-E057-C512-42D54410F4D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9260658" y="5355220"/>
            <a:ext cx="3420000" cy="3420000"/>
          </a:xfrm>
          <a:prstGeom prst="ellipse">
            <a:avLst/>
          </a:prstGeom>
          <a:solidFill>
            <a:srgbClr val="FFFFFF"/>
          </a:solidFill>
        </p:spPr>
        <p:txBody>
          <a:bodyPr/>
          <a:lstStyle>
            <a:lvl1pPr>
              <a:defRPr sz="1700"/>
            </a:lvl1pPr>
          </a:lstStyle>
          <a:p>
            <a:endParaRPr lang="de-DE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9C1395-B601-5348-F0FD-4E136022481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819638" y="9209236"/>
            <a:ext cx="3966066" cy="400110"/>
          </a:xfrm>
          <a:prstGeom prst="rect">
            <a:avLst/>
          </a:prstGeom>
          <a:effectLst>
            <a:outerShdw blurRad="386711" dist="50800" dir="5400000" algn="ctr" rotWithShape="0">
              <a:srgbClr val="000000">
                <a:alpha val="10000"/>
              </a:srgbClr>
            </a:outerShdw>
          </a:effectLst>
        </p:spPr>
        <p:txBody>
          <a:bodyPr anchor="t" anchorCtr="0">
            <a:spAutoFit/>
          </a:bodyPr>
          <a:lstStyle>
            <a:lvl1pPr marL="0" indent="0" algn="ctr">
              <a:spcBef>
                <a:spcPts val="0"/>
              </a:spcBef>
              <a:buNone/>
              <a:defRPr sz="2000" b="1" i="0" cap="none" baseline="0">
                <a:solidFill>
                  <a:schemeClr val="bg1"/>
                </a:solidFill>
                <a:effectLst>
                  <a:outerShdw blurRad="402815" dist="50800" dir="5400000" algn="ctr" rotWithShape="0">
                    <a:srgbClr val="002060">
                      <a:alpha val="15000"/>
                    </a:srgbClr>
                  </a:outerShdw>
                </a:effectLst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635000" indent="0">
              <a:buNone/>
              <a:defRPr/>
            </a:lvl2pPr>
          </a:lstStyle>
          <a:p>
            <a:pPr lvl="0"/>
            <a:r>
              <a:rPr lang="en-GB" dirty="0"/>
              <a:t>Add name here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B7F42B1-9F44-B002-7FC0-7C16597FE5A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208967" y="9206734"/>
            <a:ext cx="3966066" cy="400110"/>
          </a:xfrm>
          <a:prstGeom prst="rect">
            <a:avLst/>
          </a:prstGeom>
          <a:effectLst>
            <a:outerShdw blurRad="386711" dist="50800" dir="5400000" algn="ctr" rotWithShape="0">
              <a:srgbClr val="000000">
                <a:alpha val="10000"/>
              </a:srgbClr>
            </a:outerShdw>
          </a:effectLst>
        </p:spPr>
        <p:txBody>
          <a:bodyPr anchor="t" anchorCtr="0">
            <a:spAutoFit/>
          </a:bodyPr>
          <a:lstStyle>
            <a:lvl1pPr marL="0" indent="0" algn="ctr">
              <a:spcBef>
                <a:spcPts val="0"/>
              </a:spcBef>
              <a:buNone/>
              <a:defRPr sz="2000" b="1" i="0" cap="none" baseline="0">
                <a:solidFill>
                  <a:schemeClr val="bg1"/>
                </a:solidFill>
                <a:effectLst>
                  <a:outerShdw blurRad="402815" dist="50800" dir="5400000" algn="ctr" rotWithShape="0">
                    <a:srgbClr val="002060">
                      <a:alpha val="15000"/>
                    </a:srgbClr>
                  </a:outerShdw>
                </a:effectLst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635000" indent="0">
              <a:buNone/>
              <a:defRPr/>
            </a:lvl2pPr>
          </a:lstStyle>
          <a:p>
            <a:pPr lvl="0"/>
            <a:r>
              <a:rPr lang="en-GB" dirty="0"/>
              <a:t>Add name here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6CB8C41F-9FBA-39E8-38C9-E910B8947D7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4598296" y="9206734"/>
            <a:ext cx="3966066" cy="400110"/>
          </a:xfrm>
          <a:prstGeom prst="rect">
            <a:avLst/>
          </a:prstGeom>
          <a:effectLst>
            <a:outerShdw blurRad="386711" dist="50800" dir="5400000" algn="ctr" rotWithShape="0">
              <a:srgbClr val="000000">
                <a:alpha val="10000"/>
              </a:srgbClr>
            </a:outerShdw>
          </a:effectLst>
        </p:spPr>
        <p:txBody>
          <a:bodyPr anchor="t" anchorCtr="0">
            <a:spAutoFit/>
          </a:bodyPr>
          <a:lstStyle>
            <a:lvl1pPr marL="0" indent="0" algn="ctr">
              <a:spcBef>
                <a:spcPts val="0"/>
              </a:spcBef>
              <a:buNone/>
              <a:defRPr sz="2000" b="1" i="0" cap="none" baseline="0">
                <a:solidFill>
                  <a:schemeClr val="bg1"/>
                </a:solidFill>
                <a:effectLst>
                  <a:outerShdw blurRad="402815" dist="50800" dir="5400000" algn="ctr" rotWithShape="0">
                    <a:srgbClr val="002060">
                      <a:alpha val="15000"/>
                    </a:srgbClr>
                  </a:outerShdw>
                </a:effectLst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635000" indent="0">
              <a:buNone/>
              <a:defRPr/>
            </a:lvl2pPr>
          </a:lstStyle>
          <a:p>
            <a:pPr lvl="0"/>
            <a:r>
              <a:rPr lang="en-GB" dirty="0"/>
              <a:t>Add name here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F0C1A0E-10BB-B13A-3500-FFB2B6E6C45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8987625" y="9206734"/>
            <a:ext cx="3966066" cy="400110"/>
          </a:xfrm>
          <a:prstGeom prst="rect">
            <a:avLst/>
          </a:prstGeom>
          <a:effectLst>
            <a:outerShdw blurRad="386711" dist="50800" dir="5400000" algn="ctr" rotWithShape="0">
              <a:srgbClr val="000000">
                <a:alpha val="10000"/>
              </a:srgbClr>
            </a:outerShdw>
          </a:effectLst>
        </p:spPr>
        <p:txBody>
          <a:bodyPr anchor="t" anchorCtr="0">
            <a:spAutoFit/>
          </a:bodyPr>
          <a:lstStyle>
            <a:lvl1pPr marL="0" indent="0" algn="ctr">
              <a:spcBef>
                <a:spcPts val="0"/>
              </a:spcBef>
              <a:buNone/>
              <a:defRPr sz="2000" b="1" i="0" cap="none" baseline="0">
                <a:solidFill>
                  <a:schemeClr val="bg1"/>
                </a:solidFill>
                <a:effectLst>
                  <a:outerShdw blurRad="402815" dist="50800" dir="5400000" algn="ctr" rotWithShape="0">
                    <a:srgbClr val="002060">
                      <a:alpha val="15000"/>
                    </a:srgbClr>
                  </a:outerShdw>
                </a:effectLst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635000" indent="0">
              <a:buNone/>
              <a:defRPr/>
            </a:lvl2pPr>
          </a:lstStyle>
          <a:p>
            <a:pPr lvl="0"/>
            <a:r>
              <a:rPr lang="en-GB" dirty="0"/>
              <a:t>Add name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EA0E446-FEB1-8278-3100-47B715F0DFB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769926" y="1516468"/>
            <a:ext cx="20844148" cy="3785782"/>
          </a:xfrm>
          <a:prstGeom prst="rect">
            <a:avLst/>
          </a:prstGeom>
          <a:effectLst>
            <a:outerShdw blurRad="386711" dist="50800" dir="5400000" algn="ctr" rotWithShape="0">
              <a:srgbClr val="000000">
                <a:alpha val="10000"/>
              </a:srgbClr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3700" b="1" i="0" cap="all" baseline="0">
                <a:solidFill>
                  <a:srgbClr val="E1C967"/>
                </a:solidFill>
                <a:effectLst>
                  <a:outerShdw blurRad="402815" dist="50800" dir="5400000" algn="ctr" rotWithShape="0">
                    <a:srgbClr val="002060">
                      <a:alpha val="15000"/>
                    </a:srgbClr>
                  </a:outerShdw>
                </a:effectLst>
                <a:latin typeface="Dazzle Unicase Bold" pitchFamily="2" charset="77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635000" indent="0">
              <a:buNone/>
              <a:defRPr/>
            </a:lvl2pPr>
          </a:lstStyle>
          <a:p>
            <a:pPr lvl="0"/>
            <a:r>
              <a:rPr lang="en-GB" dirty="0"/>
              <a:t>Add title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43A7367-E02B-E301-6B38-C6069501FC5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769925" y="1278287"/>
            <a:ext cx="20844148" cy="1041311"/>
          </a:xfrm>
          <a:prstGeom prst="rect">
            <a:avLst/>
          </a:prstGeom>
          <a:effectLst>
            <a:outerShdw blurRad="386711" dist="50800" dir="5400000" algn="ctr" rotWithShape="0">
              <a:srgbClr val="000000">
                <a:alpha val="10000"/>
              </a:srgbClr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6100" b="0" i="0" cap="all" spc="1500" baseline="0">
                <a:solidFill>
                  <a:srgbClr val="E1C967"/>
                </a:solidFill>
                <a:effectLst>
                  <a:outerShdw blurRad="402815" dist="50800" dir="5400000" algn="ctr" rotWithShape="0">
                    <a:srgbClr val="002060">
                      <a:alpha val="15000"/>
                    </a:srgbClr>
                  </a:outerShdw>
                </a:effectLst>
                <a:latin typeface="Dazzle Unicase Thin" pitchFamily="2" charset="77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635000" indent="0">
              <a:buNone/>
              <a:defRPr/>
            </a:lvl2pPr>
          </a:lstStyle>
          <a:p>
            <a:r>
              <a:rPr lang="en-GB" b="0" i="0" dirty="0">
                <a:solidFill>
                  <a:srgbClr val="E1C967"/>
                </a:solidFill>
                <a:latin typeface="Dazzle Unicase Thin" pitchFamily="2" charset="77"/>
              </a:rPr>
              <a:t>NEW</a:t>
            </a:r>
          </a:p>
        </p:txBody>
      </p:sp>
      <p:pic>
        <p:nvPicPr>
          <p:cNvPr id="10" name="Picture 9" descr="A black background with gold lines&#10;&#10;Description automatically generated">
            <a:extLst>
              <a:ext uri="{FF2B5EF4-FFF2-40B4-BE49-F238E27FC236}">
                <a16:creationId xmlns:a16="http://schemas.microsoft.com/office/drawing/2014/main" id="{F490865E-ACA1-0704-2CC9-9B6CC62F97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008552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Recognition 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F75674-4FE4-4FE9-CE6B-6DB76B18E9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58" name="Rectangle"/>
          <p:cNvSpPr txBox="1"/>
          <p:nvPr/>
        </p:nvSpPr>
        <p:spPr>
          <a:xfrm>
            <a:off x="-89544" y="5302250"/>
            <a:ext cx="24463492" cy="2755900"/>
          </a:xfrm>
          <a:prstGeom prst="rect">
            <a:avLst/>
          </a:prstGeom>
          <a:ln w="12700">
            <a:miter lim="400000"/>
          </a:ln>
          <a:effectLst>
            <a:outerShdw blurRad="381000" dir="5400000" rotWithShape="0">
              <a:srgbClr val="000000">
                <a:alpha val="20000"/>
              </a:srgbClr>
            </a:outerShdw>
          </a:effectLst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13700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pPr>
            <a:endParaRPr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D4E5E85-8063-4AB2-0040-73DE4D909CB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769926" y="4741589"/>
            <a:ext cx="20844148" cy="3785782"/>
          </a:xfrm>
          <a:prstGeom prst="rect">
            <a:avLst/>
          </a:prstGeom>
          <a:effectLst>
            <a:outerShdw blurRad="386711" dist="50800" dir="5400000" algn="ctr" rotWithShape="0">
              <a:srgbClr val="000000">
                <a:alpha val="10000"/>
              </a:srgbClr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3700" b="1" i="0" cap="all" baseline="0">
                <a:solidFill>
                  <a:srgbClr val="E1C967"/>
                </a:solidFill>
                <a:effectLst>
                  <a:outerShdw blurRad="402815" dist="50800" dir="5400000" algn="ctr" rotWithShape="0">
                    <a:srgbClr val="002060">
                      <a:alpha val="15000"/>
                    </a:srgbClr>
                  </a:outerShdw>
                </a:effectLst>
                <a:latin typeface="Dazzle Unicase Bold" pitchFamily="2" charset="77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635000" indent="0">
              <a:buNone/>
              <a:defRPr/>
            </a:lvl2pPr>
          </a:lstStyle>
          <a:p>
            <a:pPr lvl="0"/>
            <a:r>
              <a:rPr lang="en-GB" dirty="0" err="1"/>
              <a:t>titel</a:t>
            </a:r>
            <a:endParaRPr lang="en-GB" dirty="0"/>
          </a:p>
        </p:txBody>
      </p:sp>
      <p:pic>
        <p:nvPicPr>
          <p:cNvPr id="6" name="Picture 5" descr="A black background with gold lines&#10;&#10;Description automatically generated">
            <a:extLst>
              <a:ext uri="{FF2B5EF4-FFF2-40B4-BE49-F238E27FC236}">
                <a16:creationId xmlns:a16="http://schemas.microsoft.com/office/drawing/2014/main" id="{69DDBEA8-4F9F-DAE3-72D4-08D26BF32C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Recognition TITLE NEW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02D2D80-F83F-9B10-91C2-FE3A301056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70" name="Rectangle"/>
          <p:cNvSpPr txBox="1"/>
          <p:nvPr/>
        </p:nvSpPr>
        <p:spPr>
          <a:xfrm>
            <a:off x="4810273" y="5960223"/>
            <a:ext cx="14763454" cy="2755901"/>
          </a:xfrm>
          <a:prstGeom prst="rect">
            <a:avLst/>
          </a:prstGeom>
          <a:ln w="12700">
            <a:miter lim="400000"/>
          </a:ln>
          <a:effectLst>
            <a:outerShdw blurRad="203200" dist="25400" dir="5400000" rotWithShape="0">
              <a:srgbClr val="000000">
                <a:alpha val="16639"/>
              </a:srgbClr>
            </a:outerShdw>
          </a:effectLst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1370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pPr>
            <a:endParaRPr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3E7D52C-899C-DBEB-2575-CB5B7DA14C2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769926" y="4741589"/>
            <a:ext cx="20844148" cy="3785782"/>
          </a:xfrm>
          <a:prstGeom prst="rect">
            <a:avLst/>
          </a:prstGeom>
          <a:effectLst>
            <a:outerShdw blurRad="386711" dist="50800" dir="5400000" algn="ctr" rotWithShape="0">
              <a:srgbClr val="000000">
                <a:alpha val="10000"/>
              </a:srgbClr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3700" b="1" i="0" cap="all" baseline="0">
                <a:solidFill>
                  <a:srgbClr val="E1C967"/>
                </a:solidFill>
                <a:effectLst>
                  <a:outerShdw blurRad="402815" dist="50800" dir="5400000" algn="ctr" rotWithShape="0">
                    <a:srgbClr val="002060">
                      <a:alpha val="15000"/>
                    </a:srgbClr>
                  </a:outerShdw>
                </a:effectLst>
                <a:latin typeface="Dazzle Unicase Bold" pitchFamily="2" charset="77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635000" indent="0">
              <a:buNone/>
              <a:defRPr/>
            </a:lvl2pPr>
          </a:lstStyle>
          <a:p>
            <a:pPr lvl="0"/>
            <a:r>
              <a:rPr lang="en-GB" dirty="0" err="1"/>
              <a:t>titel</a:t>
            </a:r>
            <a:endParaRPr lang="en-GB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A9B1DFC-3623-ADED-3BA2-D4C6F5297D3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69925" y="4503408"/>
            <a:ext cx="20844148" cy="1041311"/>
          </a:xfrm>
          <a:prstGeom prst="rect">
            <a:avLst/>
          </a:prstGeom>
          <a:effectLst>
            <a:outerShdw blurRad="386711" dist="50800" dir="5400000" algn="ctr" rotWithShape="0">
              <a:srgbClr val="000000">
                <a:alpha val="10000"/>
              </a:srgbClr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6100" b="0" i="0" cap="all" spc="1500" baseline="0">
                <a:solidFill>
                  <a:srgbClr val="E1C967"/>
                </a:solidFill>
                <a:effectLst>
                  <a:outerShdw blurRad="402815" dist="50800" dir="5400000" algn="ctr" rotWithShape="0">
                    <a:srgbClr val="002060">
                      <a:alpha val="15000"/>
                    </a:srgbClr>
                  </a:outerShdw>
                </a:effectLst>
                <a:latin typeface="Dazzle Unicase Thin" pitchFamily="2" charset="77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635000" indent="0">
              <a:buNone/>
              <a:defRPr/>
            </a:lvl2pPr>
          </a:lstStyle>
          <a:p>
            <a:r>
              <a:rPr lang="en-GB" b="0" i="0" dirty="0">
                <a:solidFill>
                  <a:srgbClr val="E1C967"/>
                </a:solidFill>
                <a:latin typeface="Dazzle Unicase Thin" pitchFamily="2" charset="77"/>
              </a:rPr>
              <a:t>NEW</a:t>
            </a:r>
          </a:p>
        </p:txBody>
      </p:sp>
      <p:pic>
        <p:nvPicPr>
          <p:cNvPr id="6" name="Picture 5" descr="A black background with gold lines&#10;&#10;Description automatically generated">
            <a:extLst>
              <a:ext uri="{FF2B5EF4-FFF2-40B4-BE49-F238E27FC236}">
                <a16:creationId xmlns:a16="http://schemas.microsoft.com/office/drawing/2014/main" id="{445D0A5C-8A86-C07B-6C6B-218EF78765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661738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C">
    <p:bg>
      <p:bgPr>
        <a:solidFill>
          <a:srgbClr val="3300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EBC0A42-3ED3-9A2C-F26F-9F08FADCA02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24384001" cy="13716001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94ECACE3-A76E-35BA-B941-AC3BF3FE686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419885" y="4678398"/>
            <a:ext cx="21544229" cy="2183574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5000" b="0" i="0" cap="all" baseline="0">
                <a:effectLst/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</a:lstStyle>
          <a:p>
            <a:pPr lvl="0"/>
            <a:r>
              <a:rPr lang="en-SE" dirty="0"/>
              <a:t>MC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E76069D-66A1-CB26-1E21-46FC104BDBD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419886" y="6760323"/>
            <a:ext cx="21544229" cy="118085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6000" b="0" i="0" spc="0" baseline="0"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GB" dirty="0"/>
              <a:t>Title Name</a:t>
            </a:r>
            <a:endParaRPr lang="en-SE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3B7FD9B8-3A8E-6D6D-E578-1A918E4D7FD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419886" y="7852858"/>
            <a:ext cx="21544229" cy="112012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6000" b="0" i="0" spc="0" baseline="0"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GB" dirty="0"/>
              <a:t>Title Name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47351071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984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me &amp; Title">
    <p:bg>
      <p:bgPr>
        <a:solidFill>
          <a:srgbClr val="3300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11961B6-AACA-10E7-0880-A1EB728FE2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24384001" cy="13716001"/>
          </a:xfrm>
          <a:prstGeom prst="rect">
            <a:avLst/>
          </a:prstGeom>
        </p:spPr>
      </p:pic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A596944-ECC9-496A-AAD8-980F5A48EC9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419884" y="5100837"/>
            <a:ext cx="21544229" cy="2183574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ctr">
              <a:buNone/>
              <a:defRPr sz="15000" b="0" i="0" cap="all" baseline="0">
                <a:effectLst/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</a:lstStyle>
          <a:p>
            <a:pPr lvl="0"/>
            <a:r>
              <a:rPr lang="en-SE" dirty="0"/>
              <a:t>name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16930E58-33E3-C06B-7817-6921185CE53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419885" y="7223760"/>
            <a:ext cx="21544229" cy="118085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6000" b="0" i="0" cap="all" spc="350" baseline="0"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GB" dirty="0"/>
              <a:t>Title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328522246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24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D3A6695-550A-31A1-F366-71528B8791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21E2F37B-4BEC-9D1E-F3D2-22B3DD3EECB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69926" y="7119601"/>
            <a:ext cx="20844148" cy="1579592"/>
          </a:xfrm>
          <a:prstGeom prst="rect">
            <a:avLst/>
          </a:prstGeom>
          <a:effectLst>
            <a:outerShdw sx="1000" sy="1000" algn="ctr" rotWithShape="0">
              <a:srgbClr val="330033"/>
            </a:outerShdw>
          </a:effectLst>
        </p:spPr>
        <p:txBody>
          <a:bodyPr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9000" b="1" i="0">
                <a:effectLst>
                  <a:outerShdw sx="1000" sy="1000" algn="ctr" rotWithShape="0">
                    <a:srgbClr val="000000"/>
                  </a:outerShdw>
                </a:effectLst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</a:lstStyle>
          <a:p>
            <a:pPr lvl="0"/>
            <a:r>
              <a:rPr lang="en-GB" dirty="0"/>
              <a:t>Time</a:t>
            </a:r>
            <a:endParaRPr lang="en-SE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24413C2-BD9E-BEA6-837E-EF9B132B4E2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769926" y="3605398"/>
            <a:ext cx="20844148" cy="3785782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400" b="0" i="0" cap="all" baseline="0">
                <a:effectLst>
                  <a:outerShdw sx="1000" sy="1000" algn="ctr" rotWithShape="0">
                    <a:srgbClr val="002060"/>
                  </a:outerShdw>
                </a:effectLst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635000" indent="0">
              <a:buNone/>
              <a:defRPr/>
            </a:lvl2pPr>
          </a:lstStyle>
          <a:p>
            <a:pPr lvl="0"/>
            <a:r>
              <a:rPr lang="en-GB" dirty="0"/>
              <a:t>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5AF2901-9856-1B5A-139E-968387ABDC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193000" y="10529657"/>
            <a:ext cx="3581400" cy="12573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80947D-C559-1696-AFF6-7E42A37D3485}"/>
              </a:ext>
            </a:extLst>
          </p:cNvPr>
          <p:cNvSpPr txBox="1"/>
          <p:nvPr userDrawn="1"/>
        </p:nvSpPr>
        <p:spPr>
          <a:xfrm>
            <a:off x="19067648" y="11682981"/>
            <a:ext cx="5085347" cy="11926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2438338" rtl="0" eaLnBrk="1" fontAlgn="auto" latinLnBrk="0" hangingPunct="0">
              <a:lnSpc>
                <a:spcPct val="100000"/>
              </a:lnSpc>
              <a:spcBef>
                <a:spcPts val="2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5000" b="1" i="0" dirty="0">
                <a:solidFill>
                  <a:schemeClr val="bg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#</a:t>
            </a:r>
            <a:r>
              <a:rPr lang="en-GB" sz="5000" b="1" i="0" dirty="0" err="1">
                <a:solidFill>
                  <a:schemeClr val="bg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ZinzinoEvent</a:t>
            </a:r>
            <a:endParaRPr lang="en-SE" sz="5000" b="1" i="0">
              <a:solidFill>
                <a:schemeClr val="bg1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31702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center 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08EE108-C5A3-D197-9E55-8630400D7C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4153431-A05B-4FD8-B8E8-1EB0D6CE2FE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27374" y="6809850"/>
            <a:ext cx="20729252" cy="861774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5000" b="0" i="0" spc="300" baseline="0">
                <a:solidFill>
                  <a:schemeClr val="bg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GB" dirty="0"/>
              <a:t>Add subtitle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9AC5587-D147-298E-F222-964AC499789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827374" y="5161985"/>
            <a:ext cx="20729252" cy="1400383"/>
          </a:xfrm>
          <a:prstGeom prst="rect">
            <a:avLst/>
          </a:prstGeom>
        </p:spPr>
        <p:txBody>
          <a:bodyPr wrap="square"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8500" b="1" i="0" spc="0" baseline="0">
                <a:solidFill>
                  <a:schemeClr val="bg1"/>
                </a:solidFill>
                <a:effectLst/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</a:lstStyle>
          <a:p>
            <a:pPr lvl="0"/>
            <a:r>
              <a:rPr lang="en-GB" dirty="0"/>
              <a:t>Add title</a:t>
            </a:r>
          </a:p>
        </p:txBody>
      </p:sp>
    </p:spTree>
    <p:extLst>
      <p:ext uri="{BB962C8B-B14F-4D97-AF65-F5344CB8AC3E}">
        <p14:creationId xmlns:p14="http://schemas.microsoft.com/office/powerpoint/2010/main" val="346109020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76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text, 1 im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D3AC4815-AD53-C044-FB2A-39A24FB77E10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4020800" y="800098"/>
            <a:ext cx="9525000" cy="12115801"/>
          </a:xfrm>
          <a:prstGeom prst="roundRect">
            <a:avLst>
              <a:gd name="adj" fmla="val 3014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0AF28A6-3F3E-F228-518F-2DB3F6637BE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9180" y="1368060"/>
            <a:ext cx="10019852" cy="1169551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7000" b="1" i="0" spc="0" baseline="0">
                <a:solidFill>
                  <a:schemeClr val="tx1"/>
                </a:solidFill>
                <a:effectLst/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</a:lstStyle>
          <a:p>
            <a:pPr lvl="0"/>
            <a:r>
              <a:rPr lang="en-GB" dirty="0"/>
              <a:t>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75811E4-E03B-6C03-F9CE-9BF679FA6F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39949" y="5566528"/>
            <a:ext cx="10019726" cy="5661567"/>
          </a:xfrm>
          <a:prstGeom prst="rect">
            <a:avLst/>
          </a:prstGeom>
        </p:spPr>
        <p:txBody>
          <a:bodyPr numCol="1"/>
          <a:lstStyle>
            <a:lvl1pPr marL="571500" indent="-5715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4000" b="0" i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122363" indent="-487363">
              <a:spcBef>
                <a:spcPts val="1000"/>
              </a:spcBef>
              <a:buSzPct val="70000"/>
              <a:buFont typeface="Courier New" panose="02070309020205020404" pitchFamily="49" charset="0"/>
              <a:buChar char="o"/>
              <a:tabLst/>
              <a:defRPr sz="3000">
                <a:solidFill>
                  <a:schemeClr val="tx1"/>
                </a:solidFill>
                <a:effectLst/>
              </a:defRPr>
            </a:lvl2pPr>
          </a:lstStyle>
          <a:p>
            <a:pPr lvl="0"/>
            <a:r>
              <a:rPr lang="en-SE"/>
              <a:t>Add text</a:t>
            </a:r>
            <a:endParaRPr lang="en-SE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83F489F-E27A-348F-6D84-22293125B97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59180" y="4124533"/>
            <a:ext cx="10019852" cy="707886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marL="0" indent="0" algn="l">
              <a:buNone/>
              <a:defRPr sz="4000" b="0" i="0" spc="0" baseline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55915996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8" orient="horz" pos="8136" userDrawn="1">
          <p15:clr>
            <a:srgbClr val="FBAE40"/>
          </p15:clr>
        </p15:guide>
        <p15:guide id="9" orient="horz" pos="1416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text, 2 imag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882B19E9-5A06-65FE-4E9D-92F5D4EC0085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4020800" y="7161749"/>
            <a:ext cx="9525000" cy="5753100"/>
          </a:xfrm>
          <a:prstGeom prst="roundRect">
            <a:avLst>
              <a:gd name="adj" fmla="val 4881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B5B7D03A-CAD4-0B8E-71D9-161EAD1E250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4020800" y="800099"/>
            <a:ext cx="9525000" cy="5753100"/>
          </a:xfrm>
          <a:prstGeom prst="roundRect">
            <a:avLst>
              <a:gd name="adj" fmla="val 4881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0AF28A6-3F3E-F228-518F-2DB3F6637BE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9180" y="1368060"/>
            <a:ext cx="10019852" cy="1169551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marL="0" indent="0" algn="l">
              <a:buNone/>
              <a:defRPr sz="7000" b="1" i="0" spc="0" baseline="0">
                <a:solidFill>
                  <a:schemeClr val="tx1"/>
                </a:solidFill>
                <a:effectLst/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</a:lstStyle>
          <a:p>
            <a:pPr lvl="0"/>
            <a:r>
              <a:rPr lang="en-GB" dirty="0"/>
              <a:t>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75811E4-E03B-6C03-F9CE-9BF679FA6F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39949" y="5566528"/>
            <a:ext cx="10019726" cy="5661567"/>
          </a:xfrm>
          <a:prstGeom prst="rect">
            <a:avLst/>
          </a:prstGeom>
        </p:spPr>
        <p:txBody>
          <a:bodyPr numCol="1"/>
          <a:lstStyle>
            <a:lvl1pPr marL="571500" indent="-5715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4000" b="0" i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122363" indent="-487363">
              <a:spcBef>
                <a:spcPts val="1000"/>
              </a:spcBef>
              <a:buSzPct val="70000"/>
              <a:buFont typeface="Courier New" panose="02070309020205020404" pitchFamily="49" charset="0"/>
              <a:buChar char="o"/>
              <a:tabLst/>
              <a:defRPr sz="3000">
                <a:solidFill>
                  <a:schemeClr val="tx1"/>
                </a:solidFill>
                <a:effectLst/>
              </a:defRPr>
            </a:lvl2pPr>
          </a:lstStyle>
          <a:p>
            <a:pPr lvl="0"/>
            <a:r>
              <a:rPr lang="en-SE"/>
              <a:t>Add text</a:t>
            </a:r>
            <a:endParaRPr lang="en-SE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83F489F-E27A-348F-6D84-22293125B97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59180" y="4124533"/>
            <a:ext cx="10019852" cy="707886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marL="0" indent="0" algn="l">
              <a:buNone/>
              <a:defRPr sz="4000" b="0" i="0" spc="0" baseline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GB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53888159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llage 3 imag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A1CB76E9-4DFD-2CCC-D78E-4791D8AD699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38200" y="800099"/>
            <a:ext cx="12501282" cy="12113559"/>
          </a:xfrm>
          <a:prstGeom prst="roundRect">
            <a:avLst>
              <a:gd name="adj" fmla="val 2411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1E5209B5-93DD-2FFA-6F66-53DC60A71A77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4020800" y="800099"/>
            <a:ext cx="9525000" cy="5753100"/>
          </a:xfrm>
          <a:prstGeom prst="roundRect">
            <a:avLst>
              <a:gd name="adj" fmla="val 4881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id="{1ACC4214-4770-E110-4EF3-63BFC5C10F01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4020800" y="7161749"/>
            <a:ext cx="9525000" cy="5753100"/>
          </a:xfrm>
          <a:prstGeom prst="roundRect">
            <a:avLst>
              <a:gd name="adj" fmla="val 4881"/>
            </a:avLst>
          </a:prstGeom>
          <a:solidFill>
            <a:srgbClr val="340456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59796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5B8161E-1827-74D3-851D-C6C936B6DCCB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-1" y="0"/>
            <a:ext cx="24384001" cy="1371600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709" r:id="rId2"/>
    <p:sldLayoutId id="2147483690" r:id="rId3"/>
    <p:sldLayoutId id="2147483689" r:id="rId4"/>
    <p:sldLayoutId id="2147483710" r:id="rId5"/>
    <p:sldLayoutId id="2147483711" r:id="rId6"/>
    <p:sldLayoutId id="2147483691" r:id="rId7"/>
    <p:sldLayoutId id="2147483702" r:id="rId8"/>
    <p:sldLayoutId id="2147483703" r:id="rId9"/>
    <p:sldLayoutId id="2147483704" r:id="rId10"/>
    <p:sldLayoutId id="2147483705" r:id="rId11"/>
    <p:sldLayoutId id="2147483692" r:id="rId12"/>
    <p:sldLayoutId id="2147483706" r:id="rId13"/>
    <p:sldLayoutId id="2147483707" r:id="rId14"/>
    <p:sldLayoutId id="2147483708" r:id="rId15"/>
    <p:sldLayoutId id="2147483683" r:id="rId16"/>
    <p:sldLayoutId id="2147483686" r:id="rId17"/>
    <p:sldLayoutId id="2147483685" r:id="rId18"/>
    <p:sldLayoutId id="2147483698" r:id="rId19"/>
    <p:sldLayoutId id="2147483712" r:id="rId20"/>
    <p:sldLayoutId id="2147483699" r:id="rId21"/>
    <p:sldLayoutId id="2147483674" r:id="rId22"/>
    <p:sldLayoutId id="2147483675" r:id="rId23"/>
    <p:sldLayoutId id="2147483687" r:id="rId24"/>
  </p:sldLayoutIdLst>
  <p:transition spd="med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200" baseline="0">
          <a:solidFill>
            <a:srgbClr val="000000"/>
          </a:solidFill>
          <a:uFillTx/>
          <a:latin typeface="+mj-lt"/>
          <a:ea typeface="+mj-ea"/>
          <a:cs typeface="+mj-cs"/>
          <a:sym typeface="Open Sans"/>
        </a:defRPr>
      </a:lvl1pPr>
      <a:lvl2pPr marL="0" marR="0" indent="2286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200" baseline="0">
          <a:solidFill>
            <a:srgbClr val="000000"/>
          </a:solidFill>
          <a:uFillTx/>
          <a:latin typeface="+mj-lt"/>
          <a:ea typeface="+mj-ea"/>
          <a:cs typeface="+mj-cs"/>
          <a:sym typeface="Open Sans"/>
        </a:defRPr>
      </a:lvl2pPr>
      <a:lvl3pPr marL="0" marR="0" indent="4572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200" baseline="0">
          <a:solidFill>
            <a:srgbClr val="000000"/>
          </a:solidFill>
          <a:uFillTx/>
          <a:latin typeface="+mj-lt"/>
          <a:ea typeface="+mj-ea"/>
          <a:cs typeface="+mj-cs"/>
          <a:sym typeface="Open Sans"/>
        </a:defRPr>
      </a:lvl3pPr>
      <a:lvl4pPr marL="0" marR="0" indent="6858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200" baseline="0">
          <a:solidFill>
            <a:srgbClr val="000000"/>
          </a:solidFill>
          <a:uFillTx/>
          <a:latin typeface="+mj-lt"/>
          <a:ea typeface="+mj-ea"/>
          <a:cs typeface="+mj-cs"/>
          <a:sym typeface="Open Sans"/>
        </a:defRPr>
      </a:lvl4pPr>
      <a:lvl5pPr marL="0" marR="0" indent="9144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200" baseline="0">
          <a:solidFill>
            <a:srgbClr val="000000"/>
          </a:solidFill>
          <a:uFillTx/>
          <a:latin typeface="+mj-lt"/>
          <a:ea typeface="+mj-ea"/>
          <a:cs typeface="+mj-cs"/>
          <a:sym typeface="Open Sans"/>
        </a:defRPr>
      </a:lvl5pPr>
      <a:lvl6pPr marL="0" marR="0" indent="1143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200" baseline="0">
          <a:solidFill>
            <a:srgbClr val="000000"/>
          </a:solidFill>
          <a:uFillTx/>
          <a:latin typeface="+mj-lt"/>
          <a:ea typeface="+mj-ea"/>
          <a:cs typeface="+mj-cs"/>
          <a:sym typeface="Open Sans"/>
        </a:defRPr>
      </a:lvl6pPr>
      <a:lvl7pPr marL="0" marR="0" indent="13716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200" baseline="0">
          <a:solidFill>
            <a:srgbClr val="000000"/>
          </a:solidFill>
          <a:uFillTx/>
          <a:latin typeface="+mj-lt"/>
          <a:ea typeface="+mj-ea"/>
          <a:cs typeface="+mj-cs"/>
          <a:sym typeface="Open Sans"/>
        </a:defRPr>
      </a:lvl7pPr>
      <a:lvl8pPr marL="0" marR="0" indent="16002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200" baseline="0">
          <a:solidFill>
            <a:srgbClr val="000000"/>
          </a:solidFill>
          <a:uFillTx/>
          <a:latin typeface="+mj-lt"/>
          <a:ea typeface="+mj-ea"/>
          <a:cs typeface="+mj-cs"/>
          <a:sym typeface="Open Sans"/>
        </a:defRPr>
      </a:lvl8pPr>
      <a:lvl9pPr marL="0" marR="0" indent="18288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200" baseline="0">
          <a:solidFill>
            <a:srgbClr val="000000"/>
          </a:solidFill>
          <a:uFillTx/>
          <a:latin typeface="+mj-lt"/>
          <a:ea typeface="+mj-ea"/>
          <a:cs typeface="+mj-cs"/>
          <a:sym typeface="Open Sans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27"/>
        </a:buBlip>
        <a:tabLst/>
        <a:defRPr sz="5000" b="0" i="0" u="none" strike="noStrike" cap="none" spc="0" baseline="0">
          <a:solidFill>
            <a:srgbClr val="FFFFFF"/>
          </a:solidFill>
          <a:effectLst>
            <a:outerShdw blurRad="50800" dist="19050" dir="5400000" rotWithShape="0">
              <a:srgbClr val="000000"/>
            </a:outerShdw>
          </a:effectLst>
          <a:uFillTx/>
          <a:latin typeface="Open Sans Light"/>
          <a:ea typeface="Open Sans Light"/>
          <a:cs typeface="Open Sans Light"/>
          <a:sym typeface="Open Sans Light"/>
        </a:defRPr>
      </a:lvl1pPr>
      <a:lvl2pPr marL="1270000" marR="0" indent="-635000" algn="l" defTabSz="82550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27"/>
        </a:buBlip>
        <a:tabLst/>
        <a:defRPr sz="5000" b="0" i="0" u="none" strike="noStrike" cap="none" spc="0" baseline="0">
          <a:solidFill>
            <a:srgbClr val="FFFFFF"/>
          </a:solidFill>
          <a:effectLst>
            <a:outerShdw blurRad="50800" dist="19050" dir="5400000" rotWithShape="0">
              <a:srgbClr val="000000"/>
            </a:outerShdw>
          </a:effectLst>
          <a:uFillTx/>
          <a:latin typeface="Open Sans Light"/>
          <a:ea typeface="Open Sans Light"/>
          <a:cs typeface="Open Sans Light"/>
          <a:sym typeface="Open Sans Light"/>
        </a:defRPr>
      </a:lvl2pPr>
      <a:lvl3pPr marL="1905000" marR="0" indent="-635000" algn="l" defTabSz="82550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27"/>
        </a:buBlip>
        <a:tabLst/>
        <a:defRPr sz="5000" b="0" i="0" u="none" strike="noStrike" cap="none" spc="0" baseline="0">
          <a:solidFill>
            <a:srgbClr val="FFFFFF"/>
          </a:solidFill>
          <a:effectLst>
            <a:outerShdw blurRad="50800" dist="19050" dir="5400000" rotWithShape="0">
              <a:srgbClr val="000000"/>
            </a:outerShdw>
          </a:effectLst>
          <a:uFillTx/>
          <a:latin typeface="Open Sans Light"/>
          <a:ea typeface="Open Sans Light"/>
          <a:cs typeface="Open Sans Light"/>
          <a:sym typeface="Open Sans Light"/>
        </a:defRPr>
      </a:lvl3pPr>
      <a:lvl4pPr marL="2540000" marR="0" indent="-635000" algn="l" defTabSz="82550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27"/>
        </a:buBlip>
        <a:tabLst/>
        <a:defRPr sz="5000" b="0" i="0" u="none" strike="noStrike" cap="none" spc="0" baseline="0">
          <a:solidFill>
            <a:srgbClr val="FFFFFF"/>
          </a:solidFill>
          <a:effectLst>
            <a:outerShdw blurRad="50800" dist="19050" dir="5400000" rotWithShape="0">
              <a:srgbClr val="000000"/>
            </a:outerShdw>
          </a:effectLst>
          <a:uFillTx/>
          <a:latin typeface="Open Sans Light"/>
          <a:ea typeface="Open Sans Light"/>
          <a:cs typeface="Open Sans Light"/>
          <a:sym typeface="Open Sans Light"/>
        </a:defRPr>
      </a:lvl4pPr>
      <a:lvl5pPr marL="3175000" marR="0" indent="-635000" algn="l" defTabSz="82550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27"/>
        </a:buBlip>
        <a:tabLst/>
        <a:defRPr sz="5000" b="0" i="0" u="none" strike="noStrike" cap="none" spc="0" baseline="0">
          <a:solidFill>
            <a:srgbClr val="FFFFFF"/>
          </a:solidFill>
          <a:effectLst>
            <a:outerShdw blurRad="50800" dist="19050" dir="5400000" rotWithShape="0">
              <a:srgbClr val="000000"/>
            </a:outerShdw>
          </a:effectLst>
          <a:uFillTx/>
          <a:latin typeface="Open Sans Light"/>
          <a:ea typeface="Open Sans Light"/>
          <a:cs typeface="Open Sans Light"/>
          <a:sym typeface="Open Sans Light"/>
        </a:defRPr>
      </a:lvl5pPr>
      <a:lvl6pPr marL="3810000" marR="0" indent="-635000" algn="l" defTabSz="82550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27"/>
        </a:buBlip>
        <a:tabLst/>
        <a:defRPr sz="5000" b="0" i="0" u="none" strike="noStrike" cap="none" spc="0" baseline="0">
          <a:solidFill>
            <a:srgbClr val="FFFFFF"/>
          </a:solidFill>
          <a:effectLst>
            <a:outerShdw blurRad="50800" dist="19050" dir="5400000" rotWithShape="0">
              <a:srgbClr val="000000"/>
            </a:outerShdw>
          </a:effectLst>
          <a:uFillTx/>
          <a:latin typeface="Open Sans Light"/>
          <a:ea typeface="Open Sans Light"/>
          <a:cs typeface="Open Sans Light"/>
          <a:sym typeface="Open Sans Light"/>
        </a:defRPr>
      </a:lvl6pPr>
      <a:lvl7pPr marL="4445000" marR="0" indent="-635000" algn="l" defTabSz="82550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27"/>
        </a:buBlip>
        <a:tabLst/>
        <a:defRPr sz="5000" b="0" i="0" u="none" strike="noStrike" cap="none" spc="0" baseline="0">
          <a:solidFill>
            <a:srgbClr val="FFFFFF"/>
          </a:solidFill>
          <a:effectLst>
            <a:outerShdw blurRad="50800" dist="19050" dir="5400000" rotWithShape="0">
              <a:srgbClr val="000000"/>
            </a:outerShdw>
          </a:effectLst>
          <a:uFillTx/>
          <a:latin typeface="Open Sans Light"/>
          <a:ea typeface="Open Sans Light"/>
          <a:cs typeface="Open Sans Light"/>
          <a:sym typeface="Open Sans Light"/>
        </a:defRPr>
      </a:lvl7pPr>
      <a:lvl8pPr marL="5080000" marR="0" indent="-635000" algn="l" defTabSz="82550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27"/>
        </a:buBlip>
        <a:tabLst/>
        <a:defRPr sz="5000" b="0" i="0" u="none" strike="noStrike" cap="none" spc="0" baseline="0">
          <a:solidFill>
            <a:srgbClr val="FFFFFF"/>
          </a:solidFill>
          <a:effectLst>
            <a:outerShdw blurRad="50800" dist="19050" dir="5400000" rotWithShape="0">
              <a:srgbClr val="000000"/>
            </a:outerShdw>
          </a:effectLst>
          <a:uFillTx/>
          <a:latin typeface="Open Sans Light"/>
          <a:ea typeface="Open Sans Light"/>
          <a:cs typeface="Open Sans Light"/>
          <a:sym typeface="Open Sans Light"/>
        </a:defRPr>
      </a:lvl8pPr>
      <a:lvl9pPr marL="5715000" marR="0" indent="-635000" algn="l" defTabSz="82550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27"/>
        </a:buBlip>
        <a:tabLst/>
        <a:defRPr sz="5000" b="0" i="0" u="none" strike="noStrike" cap="none" spc="0" baseline="0">
          <a:solidFill>
            <a:srgbClr val="FFFFFF"/>
          </a:solidFill>
          <a:effectLst>
            <a:outerShdw blurRad="50800" dist="19050" dir="5400000" rotWithShape="0">
              <a:srgbClr val="000000"/>
            </a:outerShdw>
          </a:effectLst>
          <a:uFillTx/>
          <a:latin typeface="Open Sans Light"/>
          <a:ea typeface="Open Sans Light"/>
          <a:cs typeface="Open Sans Light"/>
          <a:sym typeface="Open Sans Light"/>
        </a:defRPr>
      </a:lvl9pPr>
    </p:bodyStyle>
    <p:otherStyle>
      <a:lvl1pPr marL="0" marR="0" indent="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1pPr>
      <a:lvl2pPr marL="0" marR="0" indent="2286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2pPr>
      <a:lvl3pPr marL="0" marR="0" indent="4572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3pPr>
      <a:lvl4pPr marL="0" marR="0" indent="6858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4pPr>
      <a:lvl5pPr marL="0" marR="0" indent="9144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5pPr>
      <a:lvl6pPr marL="0" marR="0" indent="11430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6pPr>
      <a:lvl7pPr marL="0" marR="0" indent="13716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7pPr>
      <a:lvl8pPr marL="0" marR="0" indent="16002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8pPr>
      <a:lvl9pPr marL="0" marR="0" indent="18288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 userDrawn="1">
          <p15:clr>
            <a:srgbClr val="F26B43"/>
          </p15:clr>
        </p15:guide>
        <p15:guide id="2" pos="7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Click on “Add slide” to select you preferred template slides or use the already selected  ones to the left. Feel free to add more and/or remove template slides as you wish.…"/>
          <p:cNvSpPr txBox="1">
            <a:spLocks noGrp="1"/>
          </p:cNvSpPr>
          <p:nvPr>
            <p:ph type="body" idx="4294967295"/>
          </p:nvPr>
        </p:nvSpPr>
        <p:spPr>
          <a:xfrm>
            <a:off x="1580001" y="3019745"/>
            <a:ext cx="9181784" cy="2444750"/>
          </a:xfrm>
          <a:prstGeom prst="rect">
            <a:avLst/>
          </a:prstGeom>
        </p:spPr>
        <p:txBody>
          <a:bodyPr spcCol="1032875"/>
          <a:lstStyle/>
          <a:p>
            <a:pPr marL="0" indent="0" defTabSz="2438338">
              <a:spcBef>
                <a:spcPts val="2500"/>
              </a:spcBef>
              <a:buSzPct val="100000"/>
              <a:buNone/>
              <a:defRPr sz="3200">
                <a:solidFill>
                  <a:srgbClr val="000000"/>
                </a:solidFill>
                <a:effectLst/>
                <a:latin typeface="+mj-lt"/>
                <a:ea typeface="+mj-ea"/>
                <a:cs typeface="+mj-cs"/>
                <a:sym typeface="Open Sans"/>
              </a:defRPr>
            </a:pPr>
            <a:r>
              <a:rPr lang="en-US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Click on </a:t>
            </a:r>
            <a:r>
              <a:rPr lang="en-US" b="1" dirty="0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“Add Slide” </a:t>
            </a:r>
            <a:r>
              <a:rPr lang="en-US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to select your preferred template slides, or use the ones already selected on the left. Feel free to add more and/or remove template slides as you wish.</a:t>
            </a:r>
            <a:endParaRPr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508000" indent="-508000" defTabSz="2438338">
              <a:spcBef>
                <a:spcPts val="2500"/>
              </a:spcBef>
              <a:buSzPct val="100000"/>
              <a:buChar char="•"/>
              <a:defRPr sz="3200">
                <a:solidFill>
                  <a:srgbClr val="000000"/>
                </a:solidFill>
                <a:effectLst/>
                <a:latin typeface="+mj-lt"/>
                <a:ea typeface="+mj-ea"/>
                <a:cs typeface="+mj-cs"/>
                <a:sym typeface="Open Sans"/>
              </a:defRPr>
            </a:pPr>
            <a:endParaRPr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508000" indent="-508000" defTabSz="2438338">
              <a:spcBef>
                <a:spcPts val="2500"/>
              </a:spcBef>
              <a:buSzPct val="100000"/>
              <a:buChar char="•"/>
              <a:defRPr sz="3200">
                <a:solidFill>
                  <a:srgbClr val="000000"/>
                </a:solidFill>
                <a:effectLst/>
                <a:latin typeface="+mj-lt"/>
                <a:ea typeface="+mj-ea"/>
                <a:cs typeface="+mj-cs"/>
                <a:sym typeface="Open Sans"/>
              </a:defRPr>
            </a:pPr>
            <a:endParaRPr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508000" indent="-508000" defTabSz="2438338">
              <a:spcBef>
                <a:spcPts val="2500"/>
              </a:spcBef>
              <a:buSzPct val="100000"/>
              <a:buChar char="•"/>
              <a:defRPr sz="3200">
                <a:solidFill>
                  <a:srgbClr val="000000"/>
                </a:solidFill>
                <a:effectLst/>
                <a:latin typeface="+mj-lt"/>
                <a:ea typeface="+mj-ea"/>
                <a:cs typeface="+mj-cs"/>
                <a:sym typeface="Open Sans"/>
              </a:defRPr>
            </a:pPr>
            <a:endParaRPr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508000" indent="-508000" defTabSz="2438338">
              <a:spcBef>
                <a:spcPts val="2500"/>
              </a:spcBef>
              <a:buSzPct val="100000"/>
              <a:buChar char="•"/>
              <a:defRPr sz="3200">
                <a:solidFill>
                  <a:srgbClr val="000000"/>
                </a:solidFill>
                <a:effectLst/>
                <a:latin typeface="+mj-lt"/>
                <a:ea typeface="+mj-ea"/>
                <a:cs typeface="+mj-cs"/>
                <a:sym typeface="Open Sans"/>
              </a:defRPr>
            </a:pPr>
            <a:endParaRPr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indent="0" defTabSz="2438338">
              <a:spcBef>
                <a:spcPts val="2500"/>
              </a:spcBef>
              <a:buSzTx/>
              <a:buNone/>
              <a:defRPr sz="3200">
                <a:solidFill>
                  <a:srgbClr val="000000"/>
                </a:solidFill>
                <a:effectLst/>
                <a:latin typeface="+mj-lt"/>
                <a:ea typeface="+mj-ea"/>
                <a:cs typeface="+mj-cs"/>
                <a:sym typeface="Open Sans"/>
              </a:defRPr>
            </a:pPr>
            <a:endParaRPr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8045BE-F140-9428-1EA2-A290026961B9}"/>
              </a:ext>
            </a:extLst>
          </p:cNvPr>
          <p:cNvSpPr txBox="1"/>
          <p:nvPr/>
        </p:nvSpPr>
        <p:spPr>
          <a:xfrm>
            <a:off x="11464658" y="2909950"/>
            <a:ext cx="11641526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defTabSz="2438338">
              <a:spcBef>
                <a:spcPts val="2500"/>
              </a:spcBef>
              <a:buSzPct val="100000"/>
              <a:defRPr sz="3200">
                <a:solidFill>
                  <a:srgbClr val="000000"/>
                </a:solidFill>
                <a:effectLst/>
                <a:latin typeface="+mj-lt"/>
                <a:ea typeface="+mj-ea"/>
                <a:cs typeface="+mj-cs"/>
                <a:sym typeface="Open Sans"/>
              </a:defRPr>
            </a:pPr>
            <a:r>
              <a:rPr lang="en-GB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We recommend using the image template slides for pictures. </a:t>
            </a:r>
            <a:r>
              <a:rPr lang="en-GB" b="1" dirty="0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Upload your own image </a:t>
            </a:r>
            <a:r>
              <a:rPr lang="en-GB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by clicking the icon in the bottom-right corner of the image placeholder (or drag your image into the placeholder area).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19BD75-7A82-7978-C674-9DBA9E45D7AB}"/>
              </a:ext>
            </a:extLst>
          </p:cNvPr>
          <p:cNvSpPr txBox="1"/>
          <p:nvPr/>
        </p:nvSpPr>
        <p:spPr>
          <a:xfrm>
            <a:off x="700158" y="1197167"/>
            <a:ext cx="21503510" cy="1015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SE" sz="5900" spc="3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Instructions for how to use this Powerpoint template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6106EE7-B43D-8293-7894-FC5072237620}"/>
              </a:ext>
            </a:extLst>
          </p:cNvPr>
          <p:cNvGrpSpPr/>
          <p:nvPr/>
        </p:nvGrpSpPr>
        <p:grpSpPr>
          <a:xfrm>
            <a:off x="11619673" y="5886660"/>
            <a:ext cx="9144893" cy="5157787"/>
            <a:chOff x="13058775" y="6672262"/>
            <a:chExt cx="9144893" cy="5157787"/>
          </a:xfrm>
        </p:grpSpPr>
        <p:pic>
          <p:nvPicPr>
            <p:cNvPr id="9" name="Picture 8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6372F40F-4F5C-A51B-FFFB-E9B3DFC4A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" t="694" r="647" b="429"/>
            <a:stretch>
              <a:fillRect/>
            </a:stretch>
          </p:blipFill>
          <p:spPr>
            <a:xfrm>
              <a:off x="13058775" y="6672262"/>
              <a:ext cx="9144893" cy="5157787"/>
            </a:xfrm>
            <a:prstGeom prst="rect">
              <a:avLst/>
            </a:prstGeom>
            <a:ln>
              <a:solidFill>
                <a:schemeClr val="tx2"/>
              </a:solidFill>
            </a:ln>
          </p:spPr>
        </p:pic>
        <p:sp>
          <p:nvSpPr>
            <p:cNvPr id="46" name="Circle">
              <a:extLst>
                <a:ext uri="{FF2B5EF4-FFF2-40B4-BE49-F238E27FC236}">
                  <a16:creationId xmlns:a16="http://schemas.microsoft.com/office/drawing/2014/main" id="{EDF002A0-AA31-CEB8-820C-92FB4FF6CBAF}"/>
                </a:ext>
              </a:extLst>
            </p:cNvPr>
            <p:cNvSpPr/>
            <p:nvPr/>
          </p:nvSpPr>
          <p:spPr>
            <a:xfrm>
              <a:off x="19513708" y="8617651"/>
              <a:ext cx="1217456" cy="1245466"/>
            </a:xfrm>
            <a:prstGeom prst="ellipse">
              <a:avLst/>
            </a:prstGeom>
            <a:noFill/>
            <a:ln w="63500">
              <a:solidFill>
                <a:srgbClr val="FF0000"/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pPr algn="ctr" defTabSz="825500">
                <a:spcBef>
                  <a:spcPts val="0"/>
                </a:spcBef>
                <a:defRPr sz="5000">
                  <a:solidFill>
                    <a:srgbClr val="FFFFFF"/>
                  </a:solidFill>
                  <a:effectLst>
                    <a:outerShdw blurRad="50800" dist="38100" dir="5400000" rotWithShape="0">
                      <a:srgbClr val="000000"/>
                    </a:outerShdw>
                  </a:effectLst>
                  <a:latin typeface="+mn-lt"/>
                  <a:ea typeface="+mn-ea"/>
                  <a:cs typeface="+mn-cs"/>
                  <a:sym typeface="Helvetica Neue Light"/>
                </a:defRPr>
              </a:pPr>
              <a:endParaRPr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B0703DC-2683-8D14-8FCE-31D88E197274}"/>
              </a:ext>
            </a:extLst>
          </p:cNvPr>
          <p:cNvGrpSpPr/>
          <p:nvPr/>
        </p:nvGrpSpPr>
        <p:grpSpPr>
          <a:xfrm>
            <a:off x="1743299" y="5932457"/>
            <a:ext cx="6501308" cy="5813176"/>
            <a:chOff x="2537894" y="6135657"/>
            <a:chExt cx="6501308" cy="581317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CA571B4-7C30-3F25-CAFF-90BA8E3197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537894" y="6135657"/>
              <a:ext cx="6501308" cy="5813176"/>
            </a:xfrm>
            <a:prstGeom prst="rect">
              <a:avLst/>
            </a:prstGeom>
          </p:spPr>
        </p:pic>
        <p:sp>
          <p:nvSpPr>
            <p:cNvPr id="21" name="Circle">
              <a:extLst>
                <a:ext uri="{FF2B5EF4-FFF2-40B4-BE49-F238E27FC236}">
                  <a16:creationId xmlns:a16="http://schemas.microsoft.com/office/drawing/2014/main" id="{444A8E07-C113-33A7-26A2-260CCD312800}"/>
                </a:ext>
              </a:extLst>
            </p:cNvPr>
            <p:cNvSpPr/>
            <p:nvPr/>
          </p:nvSpPr>
          <p:spPr>
            <a:xfrm>
              <a:off x="3710890" y="6751637"/>
              <a:ext cx="1175435" cy="1157288"/>
            </a:xfrm>
            <a:prstGeom prst="ellipse">
              <a:avLst/>
            </a:prstGeom>
            <a:ln w="63500">
              <a:solidFill>
                <a:srgbClr val="FF0000"/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pPr algn="ctr" defTabSz="825500">
                <a:spcBef>
                  <a:spcPts val="0"/>
                </a:spcBef>
                <a:defRPr sz="5000">
                  <a:solidFill>
                    <a:srgbClr val="FFFFFF"/>
                  </a:solidFill>
                  <a:effectLst>
                    <a:outerShdw blurRad="50800" dist="38100" dir="5400000" rotWithShape="0">
                      <a:srgbClr val="000000"/>
                    </a:outerShdw>
                  </a:effectLst>
                  <a:latin typeface="+mn-lt"/>
                  <a:ea typeface="+mn-ea"/>
                  <a:cs typeface="+mn-cs"/>
                  <a:sym typeface="Helvetica Neue Light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3C1ED19-DC80-9C76-4615-5C4E008CC0E6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AED6EC-54FC-B94F-52F7-A9EA7394FA7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677E55-A129-41DA-182C-9F964C8F1CC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Add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90D531-A2BF-E73A-2554-E2E02C6B89C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9601455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43BD4D9-B84E-EBD1-E8E8-9EF02E620B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9AC896-3F5D-E809-2412-EF80CFC75F9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Add text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3A0581-289C-D926-58D6-364EE341457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Add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496528-4AD7-DD29-F406-B8426D8F753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Add 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B20EA9F-2395-73BE-7DA2-759F61A2598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14994019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9693747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4798AD-37C5-924B-2C67-F0D3E66A8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ACA606-5BAE-C79D-2193-D70C2897701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769926" y="3925160"/>
            <a:ext cx="20844148" cy="3785782"/>
          </a:xfrm>
        </p:spPr>
        <p:txBody>
          <a:bodyPr>
            <a:normAutofit/>
          </a:bodyPr>
          <a:lstStyle/>
          <a:p>
            <a:r>
              <a:rPr lang="sv-SE" sz="16000" dirty="0" err="1"/>
              <a:t>recognition</a:t>
            </a:r>
            <a:endParaRPr lang="sv-SE" sz="16000" dirty="0"/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2804B207-5530-DB5B-1D8B-EDF4ADAB91DC}"/>
              </a:ext>
            </a:extLst>
          </p:cNvPr>
          <p:cNvSpPr txBox="1">
            <a:spLocks/>
          </p:cNvSpPr>
          <p:nvPr/>
        </p:nvSpPr>
        <p:spPr>
          <a:xfrm>
            <a:off x="1769926" y="7284989"/>
            <a:ext cx="20844148" cy="1434467"/>
          </a:xfrm>
          <a:prstGeom prst="rect">
            <a:avLst/>
          </a:prstGeom>
          <a:effectLst>
            <a:outerShdw blurRad="386711" dist="50800" dir="5400000" algn="ctr" rotWithShape="0">
              <a:srgbClr val="000000">
                <a:alpha val="10000"/>
              </a:srgbClr>
            </a:outerShdw>
          </a:effectLst>
        </p:spPr>
        <p:txBody>
          <a:bodyPr anchor="ctr" anchorCtr="0">
            <a:normAutofit lnSpcReduction="10000"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5100"/>
              </a:spcBef>
              <a:spcAft>
                <a:spcPts val="0"/>
              </a:spcAft>
              <a:buClrTx/>
              <a:buSzPct val="30000"/>
              <a:buFontTx/>
              <a:buNone/>
              <a:tabLst/>
              <a:defRPr sz="13700" b="1" i="0" u="none" strike="noStrike" cap="all" spc="0" baseline="0">
                <a:solidFill>
                  <a:srgbClr val="E1C967"/>
                </a:solidFill>
                <a:effectLst>
                  <a:outerShdw blurRad="402815" dist="50800" dir="5400000" algn="ctr" rotWithShape="0">
                    <a:srgbClr val="002060">
                      <a:alpha val="15000"/>
                    </a:srgbClr>
                  </a:outerShdw>
                </a:effectLst>
                <a:uFillTx/>
                <a:latin typeface="Dazzle Unicase Bold" pitchFamily="2" charset="77"/>
                <a:ea typeface="Open Sans Semibold" panose="020B0606030504020204" pitchFamily="34" charset="0"/>
                <a:cs typeface="Open Sans Semibold" panose="020B0606030504020204" pitchFamily="34" charset="0"/>
                <a:sym typeface="Open Sans Light"/>
              </a:defRPr>
            </a:lvl1pPr>
            <a:lvl2pPr marL="635000" marR="0" indent="0" algn="l" defTabSz="825500" latinLnBrk="0">
              <a:lnSpc>
                <a:spcPct val="100000"/>
              </a:lnSpc>
              <a:spcBef>
                <a:spcPts val="5100"/>
              </a:spcBef>
              <a:spcAft>
                <a:spcPts val="0"/>
              </a:spcAft>
              <a:buClrTx/>
              <a:buSzPct val="30000"/>
              <a:buFontTx/>
              <a:buNone/>
              <a:tabLst/>
              <a:defRPr sz="5000" b="0" i="0" u="none" strike="noStrike" cap="none" spc="0" baseline="0">
                <a:solidFill>
                  <a:srgbClr val="FFFFFF"/>
                </a:solidFill>
                <a:effectLst>
                  <a:outerShdw blurRad="50800" dist="19050" dir="5400000" rotWithShape="0">
                    <a:srgbClr val="000000"/>
                  </a:outerShdw>
                </a:effectLst>
                <a:uFillTx/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905000" marR="0" indent="-635000" algn="l" defTabSz="825500" latinLnBrk="0">
              <a:lnSpc>
                <a:spcPct val="100000"/>
              </a:lnSpc>
              <a:spcBef>
                <a:spcPts val="5100"/>
              </a:spcBef>
              <a:spcAft>
                <a:spcPts val="0"/>
              </a:spcAft>
              <a:buClrTx/>
              <a:buSzPct val="30000"/>
              <a:buFontTx/>
              <a:buBlip>
                <a:blip r:embed="rId2"/>
              </a:buBlip>
              <a:tabLst/>
              <a:defRPr sz="5000" b="0" i="0" u="none" strike="noStrike" cap="none" spc="0" baseline="0">
                <a:solidFill>
                  <a:srgbClr val="FFFFFF"/>
                </a:solidFill>
                <a:effectLst>
                  <a:outerShdw blurRad="50800" dist="19050" dir="5400000" rotWithShape="0">
                    <a:srgbClr val="000000"/>
                  </a:outerShdw>
                </a:effectLst>
                <a:uFillTx/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2540000" marR="0" indent="-635000" algn="l" defTabSz="825500" latinLnBrk="0">
              <a:lnSpc>
                <a:spcPct val="100000"/>
              </a:lnSpc>
              <a:spcBef>
                <a:spcPts val="5100"/>
              </a:spcBef>
              <a:spcAft>
                <a:spcPts val="0"/>
              </a:spcAft>
              <a:buClrTx/>
              <a:buSzPct val="30000"/>
              <a:buFontTx/>
              <a:buBlip>
                <a:blip r:embed="rId2"/>
              </a:buBlip>
              <a:tabLst/>
              <a:defRPr sz="5000" b="0" i="0" u="none" strike="noStrike" cap="none" spc="0" baseline="0">
                <a:solidFill>
                  <a:srgbClr val="FFFFFF"/>
                </a:solidFill>
                <a:effectLst>
                  <a:outerShdw blurRad="50800" dist="19050" dir="5400000" rotWithShape="0">
                    <a:srgbClr val="000000"/>
                  </a:outerShdw>
                </a:effectLst>
                <a:uFillTx/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3175000" marR="0" indent="-635000" algn="l" defTabSz="825500" latinLnBrk="0">
              <a:lnSpc>
                <a:spcPct val="100000"/>
              </a:lnSpc>
              <a:spcBef>
                <a:spcPts val="5100"/>
              </a:spcBef>
              <a:spcAft>
                <a:spcPts val="0"/>
              </a:spcAft>
              <a:buClrTx/>
              <a:buSzPct val="30000"/>
              <a:buFontTx/>
              <a:buBlip>
                <a:blip r:embed="rId2"/>
              </a:buBlip>
              <a:tabLst/>
              <a:defRPr sz="5000" b="0" i="0" u="none" strike="noStrike" cap="none" spc="0" baseline="0">
                <a:solidFill>
                  <a:srgbClr val="FFFFFF"/>
                </a:solidFill>
                <a:effectLst>
                  <a:outerShdw blurRad="50800" dist="19050" dir="5400000" rotWithShape="0">
                    <a:srgbClr val="000000"/>
                  </a:outerShdw>
                </a:effectLst>
                <a:uFillTx/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5100"/>
              </a:spcBef>
              <a:spcAft>
                <a:spcPts val="0"/>
              </a:spcAft>
              <a:buClrTx/>
              <a:buSzPct val="30000"/>
              <a:buFontTx/>
              <a:buBlip>
                <a:blip r:embed="rId2"/>
              </a:buBlip>
              <a:tabLst/>
              <a:defRPr sz="5000" b="0" i="0" u="none" strike="noStrike" cap="none" spc="0" baseline="0">
                <a:solidFill>
                  <a:srgbClr val="FFFFFF"/>
                </a:solidFill>
                <a:effectLst>
                  <a:outerShdw blurRad="50800" dist="19050" dir="5400000" rotWithShape="0">
                    <a:srgbClr val="000000"/>
                  </a:outerShdw>
                </a:effectLst>
                <a:uFillTx/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5100"/>
              </a:spcBef>
              <a:spcAft>
                <a:spcPts val="0"/>
              </a:spcAft>
              <a:buClrTx/>
              <a:buSzPct val="30000"/>
              <a:buFontTx/>
              <a:buBlip>
                <a:blip r:embed="rId2"/>
              </a:buBlip>
              <a:tabLst/>
              <a:defRPr sz="5000" b="0" i="0" u="none" strike="noStrike" cap="none" spc="0" baseline="0">
                <a:solidFill>
                  <a:srgbClr val="FFFFFF"/>
                </a:solidFill>
                <a:effectLst>
                  <a:outerShdw blurRad="50800" dist="19050" dir="5400000" rotWithShape="0">
                    <a:srgbClr val="000000"/>
                  </a:outerShdw>
                </a:effectLst>
                <a:uFillTx/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5100"/>
              </a:spcBef>
              <a:spcAft>
                <a:spcPts val="0"/>
              </a:spcAft>
              <a:buClrTx/>
              <a:buSzPct val="30000"/>
              <a:buFontTx/>
              <a:buBlip>
                <a:blip r:embed="rId2"/>
              </a:buBlip>
              <a:tabLst/>
              <a:defRPr sz="5000" b="0" i="0" u="none" strike="noStrike" cap="none" spc="0" baseline="0">
                <a:solidFill>
                  <a:srgbClr val="FFFFFF"/>
                </a:solidFill>
                <a:effectLst>
                  <a:outerShdw blurRad="50800" dist="19050" dir="5400000" rotWithShape="0">
                    <a:srgbClr val="000000"/>
                  </a:outerShdw>
                </a:effectLst>
                <a:uFillTx/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5100"/>
              </a:spcBef>
              <a:spcAft>
                <a:spcPts val="0"/>
              </a:spcAft>
              <a:buClrTx/>
              <a:buSzPct val="30000"/>
              <a:buFontTx/>
              <a:buBlip>
                <a:blip r:embed="rId2"/>
              </a:buBlip>
              <a:tabLst/>
              <a:defRPr sz="5000" b="0" i="0" u="none" strike="noStrike" cap="none" spc="0" baseline="0">
                <a:solidFill>
                  <a:srgbClr val="FFFFFF"/>
                </a:solidFill>
                <a:effectLst>
                  <a:outerShdw blurRad="50800" dist="19050" dir="5400000" rotWithShape="0">
                    <a:srgbClr val="000000"/>
                  </a:outerShdw>
                </a:effectLst>
                <a:uFillTx/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pPr hangingPunct="1"/>
            <a:r>
              <a:rPr lang="sv-SE" sz="9000" b="0" spc="1500" dirty="0" err="1">
                <a:latin typeface="Dazzle Unicase Thin" pitchFamily="2" charset="77"/>
              </a:rPr>
              <a:t>month</a:t>
            </a:r>
            <a:endParaRPr lang="sv-SE" sz="9000" b="0" spc="1500" dirty="0">
              <a:latin typeface="Dazzle Unicase Thin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79563285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117DB68-4E32-3E1D-E427-9DB664E5DA9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Add name here</a:t>
            </a:r>
          </a:p>
        </p:txBody>
      </p:sp>
      <p:pic>
        <p:nvPicPr>
          <p:cNvPr id="15" name="Picture Placeholder 14" descr="A close-up of a person smiling&#10;&#10;Description automatically generated">
            <a:extLst>
              <a:ext uri="{FF2B5EF4-FFF2-40B4-BE49-F238E27FC236}">
                <a16:creationId xmlns:a16="http://schemas.microsoft.com/office/drawing/2014/main" id="{1650C864-F253-6F12-179F-7C2C3B9E91BA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2" b="16610"/>
          <a:stretch/>
        </p:blipFill>
        <p:spPr>
          <a:xfrm>
            <a:off x="1703342" y="5355220"/>
            <a:ext cx="3420000" cy="3420000"/>
          </a:xfr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8B03B29-57E6-A7AD-5792-352BD3C821B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57F95BC-C71A-4E42-24F3-CDB0BD1067B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FE491F-E971-42C6-AB23-90B8EF704B0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ADDD132-47E3-9D07-1A46-1665FA8496A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23B70D5-15C5-B350-D235-E11B2D93C5B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819638" y="9209236"/>
            <a:ext cx="3966066" cy="707886"/>
          </a:xfrm>
        </p:spPr>
        <p:txBody>
          <a:bodyPr/>
          <a:lstStyle/>
          <a:p>
            <a:r>
              <a:rPr lang="en-US" dirty="0"/>
              <a:t>Add name here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DBC60D3-4D91-A867-837C-2EDE33462CC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08967" y="9206734"/>
            <a:ext cx="3966066" cy="707886"/>
          </a:xfrm>
        </p:spPr>
        <p:txBody>
          <a:bodyPr/>
          <a:lstStyle/>
          <a:p>
            <a:r>
              <a:rPr lang="en-US" dirty="0"/>
              <a:t>Add name here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C880526-7652-3491-3FDD-C4A5E2958D3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4598296" y="9206734"/>
            <a:ext cx="3966066" cy="707886"/>
          </a:xfrm>
        </p:spPr>
        <p:txBody>
          <a:bodyPr/>
          <a:lstStyle/>
          <a:p>
            <a:r>
              <a:rPr lang="en-US" dirty="0"/>
              <a:t>Add name here</a:t>
            </a:r>
          </a:p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E8C748-BFD7-2835-DC28-BB4B4898472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8987625" y="9206734"/>
            <a:ext cx="3966066" cy="707886"/>
          </a:xfrm>
        </p:spPr>
        <p:txBody>
          <a:bodyPr/>
          <a:lstStyle/>
          <a:p>
            <a:r>
              <a:rPr lang="en-US" dirty="0"/>
              <a:t>Add name here</a:t>
            </a:r>
          </a:p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7C33513-51EF-3069-EABA-BC8849C2D44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Add title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7A0F1D-A3C4-03BE-4998-20976B5C107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14216828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442FE11-3F61-E18F-5E61-1925B8B6406B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72A819-415D-499D-FA4C-18A8E3710C1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Add name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C5C6A5-D0FF-131D-0BA7-318B90EB9C1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Add title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409741-F198-8F7E-70A5-BC235BB2FF3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3859459479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FBFCB85-91E1-B982-0BCD-A4CAE6BA454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sv-SE" dirty="0"/>
              <a:t>Q-TEAM</a:t>
            </a:r>
          </a:p>
        </p:txBody>
      </p:sp>
    </p:spTree>
    <p:extLst>
      <p:ext uri="{BB962C8B-B14F-4D97-AF65-F5344CB8AC3E}">
        <p14:creationId xmlns:p14="http://schemas.microsoft.com/office/powerpoint/2010/main" val="3650659318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6700312-CC7F-E817-FCE0-06A4A94A6C5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>
                <a:ea typeface="+mj-ea"/>
                <a:cs typeface="+mj-cs"/>
                <a:sym typeface="Open Sans"/>
              </a:rPr>
              <a:t>ZINZINO</a:t>
            </a:r>
            <a:r>
              <a:rPr lang="en-GB" dirty="0"/>
              <a:t>4FREE</a:t>
            </a:r>
          </a:p>
        </p:txBody>
      </p:sp>
    </p:spTree>
    <p:extLst>
      <p:ext uri="{BB962C8B-B14F-4D97-AF65-F5344CB8AC3E}">
        <p14:creationId xmlns:p14="http://schemas.microsoft.com/office/powerpoint/2010/main" val="67236360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161BD20-73CC-55E7-1ABE-DB3575B551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X-TEAM</a:t>
            </a:r>
          </a:p>
        </p:txBody>
      </p:sp>
    </p:spTree>
    <p:extLst>
      <p:ext uri="{BB962C8B-B14F-4D97-AF65-F5344CB8AC3E}">
        <p14:creationId xmlns:p14="http://schemas.microsoft.com/office/powerpoint/2010/main" val="3815706564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35006D-1CF7-14BF-560E-CAF1FCA593C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A-TEAM</a:t>
            </a:r>
          </a:p>
        </p:txBody>
      </p:sp>
    </p:spTree>
    <p:extLst>
      <p:ext uri="{BB962C8B-B14F-4D97-AF65-F5344CB8AC3E}">
        <p14:creationId xmlns:p14="http://schemas.microsoft.com/office/powerpoint/2010/main" val="84126486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065417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EF9613C-2DE8-5DB6-5AC5-4E485249618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PRO-TEAM</a:t>
            </a:r>
          </a:p>
        </p:txBody>
      </p:sp>
    </p:spTree>
    <p:extLst>
      <p:ext uri="{BB962C8B-B14F-4D97-AF65-F5344CB8AC3E}">
        <p14:creationId xmlns:p14="http://schemas.microsoft.com/office/powerpoint/2010/main" val="1584371205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A52B44-89E9-0814-86F4-86C1833158F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TOP-TEAM</a:t>
            </a:r>
          </a:p>
        </p:txBody>
      </p:sp>
    </p:spTree>
    <p:extLst>
      <p:ext uri="{BB962C8B-B14F-4D97-AF65-F5344CB8AC3E}">
        <p14:creationId xmlns:p14="http://schemas.microsoft.com/office/powerpoint/2010/main" val="969176513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41093A1-F789-5C49-CBA0-DC933760FCD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TOP-TEAM </a:t>
            </a:r>
            <a:r>
              <a:rPr lang="en-GB" dirty="0">
                <a:ea typeface="+mj-ea"/>
                <a:cs typeface="+mj-cs"/>
                <a:sym typeface="Open Sans"/>
              </a:rPr>
              <a:t>200</a:t>
            </a:r>
          </a:p>
        </p:txBody>
      </p:sp>
    </p:spTree>
    <p:extLst>
      <p:ext uri="{BB962C8B-B14F-4D97-AF65-F5344CB8AC3E}">
        <p14:creationId xmlns:p14="http://schemas.microsoft.com/office/powerpoint/2010/main" val="1407217059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ADEC45-4A0C-4DE4-6E03-8D7C29521D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TOP-TEAM </a:t>
            </a:r>
            <a:r>
              <a:rPr lang="en-GB" dirty="0">
                <a:ea typeface="+mj-ea"/>
                <a:cs typeface="+mj-cs"/>
                <a:sym typeface="Open Sans"/>
              </a:rPr>
              <a:t>500</a:t>
            </a:r>
          </a:p>
        </p:txBody>
      </p:sp>
    </p:spTree>
    <p:extLst>
      <p:ext uri="{BB962C8B-B14F-4D97-AF65-F5344CB8AC3E}">
        <p14:creationId xmlns:p14="http://schemas.microsoft.com/office/powerpoint/2010/main" val="2180162522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F5DC897-F017-E1EC-CA57-302AD7D0665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TOP-TEAM </a:t>
            </a:r>
            <a:r>
              <a:rPr lang="en-GB" dirty="0">
                <a:ea typeface="+mj-ea"/>
                <a:cs typeface="+mj-cs"/>
                <a:sym typeface="Open Sans"/>
              </a:rPr>
              <a:t>1000</a:t>
            </a:r>
          </a:p>
        </p:txBody>
      </p:sp>
    </p:spTree>
    <p:extLst>
      <p:ext uri="{BB962C8B-B14F-4D97-AF65-F5344CB8AC3E}">
        <p14:creationId xmlns:p14="http://schemas.microsoft.com/office/powerpoint/2010/main" val="1113804812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65EB9D8-89F4-9505-D05E-A4B65178A5F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BRONZE</a:t>
            </a:r>
          </a:p>
        </p:txBody>
      </p:sp>
    </p:spTree>
    <p:extLst>
      <p:ext uri="{BB962C8B-B14F-4D97-AF65-F5344CB8AC3E}">
        <p14:creationId xmlns:p14="http://schemas.microsoft.com/office/powerpoint/2010/main" val="417278349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40B95EB-E7D0-1EF3-C65D-BB62D128788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SILVER</a:t>
            </a:r>
          </a:p>
        </p:txBody>
      </p:sp>
    </p:spTree>
    <p:extLst>
      <p:ext uri="{BB962C8B-B14F-4D97-AF65-F5344CB8AC3E}">
        <p14:creationId xmlns:p14="http://schemas.microsoft.com/office/powerpoint/2010/main" val="1369014761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E2B7A0-39FF-42C9-F119-7E5AAA2EDDA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GOLD</a:t>
            </a:r>
          </a:p>
        </p:txBody>
      </p:sp>
    </p:spTree>
    <p:extLst>
      <p:ext uri="{BB962C8B-B14F-4D97-AF65-F5344CB8AC3E}">
        <p14:creationId xmlns:p14="http://schemas.microsoft.com/office/powerpoint/2010/main" val="866333530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1217A99-3AE1-FA8D-B4D6-5F54D13366C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EXECUTIVE</a:t>
            </a:r>
          </a:p>
        </p:txBody>
      </p:sp>
    </p:spTree>
    <p:extLst>
      <p:ext uri="{BB962C8B-B14F-4D97-AF65-F5344CB8AC3E}">
        <p14:creationId xmlns:p14="http://schemas.microsoft.com/office/powerpoint/2010/main" val="2173200409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03801B5-CCE8-6A9C-95D6-2B309F1105A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PLATINUM</a:t>
            </a:r>
          </a:p>
        </p:txBody>
      </p:sp>
    </p:spTree>
    <p:extLst>
      <p:ext uri="{BB962C8B-B14F-4D97-AF65-F5344CB8AC3E}">
        <p14:creationId xmlns:p14="http://schemas.microsoft.com/office/powerpoint/2010/main" val="329224319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B6C7AC3-1B82-EF3A-27FC-6AFB026D391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</p:txBody>
      </p:sp>
    </p:spTree>
    <p:extLst>
      <p:ext uri="{BB962C8B-B14F-4D97-AF65-F5344CB8AC3E}">
        <p14:creationId xmlns:p14="http://schemas.microsoft.com/office/powerpoint/2010/main" val="627167741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0D7081-416F-4F14-6417-47CA723D4E0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DIAMOND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B8C736-B566-3CF5-5FDD-84D33556FA8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3703592891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19C9DE3-CFB3-96B4-463C-29098E71386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de-DE" dirty="0"/>
              <a:t>Add </a:t>
            </a:r>
            <a:r>
              <a:rPr lang="de-DE" dirty="0" err="1"/>
              <a:t>list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names</a:t>
            </a:r>
            <a:r>
              <a:rPr lang="de-DE" dirty="0"/>
              <a:t>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1558568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29DDB-FD80-F65A-1B51-3C0EA8A34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0D4ECEE-A605-6D2F-DD73-3924AF69C6E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diamond</a:t>
            </a:r>
          </a:p>
        </p:txBody>
      </p:sp>
    </p:spTree>
    <p:extLst>
      <p:ext uri="{BB962C8B-B14F-4D97-AF65-F5344CB8AC3E}">
        <p14:creationId xmlns:p14="http://schemas.microsoft.com/office/powerpoint/2010/main" val="1704294616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FEEBB7-A5F3-EFE2-D18E-6F0C7AD5B67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DIRECTOR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B1AC63-66C0-744F-34EF-302E002A19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2507092874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F4C813-F714-58EF-9E8A-3910431BC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61FF93B-650B-9A31-E988-59ABADC356A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de-DE" dirty="0"/>
              <a:t>Add </a:t>
            </a:r>
            <a:r>
              <a:rPr lang="de-DE" dirty="0" err="1"/>
              <a:t>list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names</a:t>
            </a:r>
            <a:r>
              <a:rPr lang="de-DE" dirty="0"/>
              <a:t>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19974878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05BACF-FFB6-1AB2-03D0-943E01AA6B5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DIRECTOR</a:t>
            </a:r>
          </a:p>
        </p:txBody>
      </p:sp>
    </p:spTree>
    <p:extLst>
      <p:ext uri="{BB962C8B-B14F-4D97-AF65-F5344CB8AC3E}">
        <p14:creationId xmlns:p14="http://schemas.microsoft.com/office/powerpoint/2010/main" val="621227810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EA1EB-F075-0080-61B0-D0935449D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717561A-8E28-F442-59A3-BAA823D5717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CROWN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E82949-877C-D1A8-187F-97BF4B3C352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2818353389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2F4BBE-FFCA-F0F6-E90B-89284D7BD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BC213F-10DB-05EC-2FC8-4DEE5DDD67B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de-DE" sz="7000" dirty="0"/>
              <a:t>Add </a:t>
            </a:r>
            <a:r>
              <a:rPr lang="de-DE" sz="7000" dirty="0" err="1"/>
              <a:t>list</a:t>
            </a:r>
            <a:r>
              <a:rPr lang="de-DE" sz="7000" dirty="0"/>
              <a:t> </a:t>
            </a:r>
            <a:r>
              <a:rPr lang="de-DE" sz="7000" dirty="0" err="1"/>
              <a:t>of</a:t>
            </a:r>
            <a:r>
              <a:rPr lang="de-DE" sz="7000" dirty="0"/>
              <a:t> </a:t>
            </a:r>
            <a:r>
              <a:rPr lang="de-DE" sz="7000" dirty="0" err="1"/>
              <a:t>names</a:t>
            </a:r>
            <a:r>
              <a:rPr lang="de-DE" sz="7000" dirty="0"/>
              <a:t> </a:t>
            </a:r>
            <a:r>
              <a:rPr lang="de-DE" sz="7000" dirty="0" err="1"/>
              <a:t>here</a:t>
            </a:r>
            <a:endParaRPr lang="de-DE" sz="7000" dirty="0"/>
          </a:p>
        </p:txBody>
      </p:sp>
    </p:spTree>
    <p:extLst>
      <p:ext uri="{BB962C8B-B14F-4D97-AF65-F5344CB8AC3E}">
        <p14:creationId xmlns:p14="http://schemas.microsoft.com/office/powerpoint/2010/main" val="490513162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6547545-86E9-95CA-9E0E-47C25A9BDB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CROWN</a:t>
            </a:r>
          </a:p>
        </p:txBody>
      </p:sp>
    </p:spTree>
    <p:extLst>
      <p:ext uri="{BB962C8B-B14F-4D97-AF65-F5344CB8AC3E}">
        <p14:creationId xmlns:p14="http://schemas.microsoft.com/office/powerpoint/2010/main" val="1378601267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A75B1-F0C4-7DD0-606C-BCAC606EF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FC02E85-0AB9-C759-7496-DA2DE779F48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royal CROWN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3B3A2F-F815-578B-A3A0-D217BDAC023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225191320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FC49470-2074-1165-957C-481BF2C9D0B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mc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3B7D1-D077-13C9-1932-AB55065A270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Title 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A7B09-F91B-D78C-D937-54922049F6C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Title Name</a:t>
            </a:r>
          </a:p>
        </p:txBody>
      </p:sp>
    </p:spTree>
    <p:extLst>
      <p:ext uri="{BB962C8B-B14F-4D97-AF65-F5344CB8AC3E}">
        <p14:creationId xmlns:p14="http://schemas.microsoft.com/office/powerpoint/2010/main" val="4143984565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BAE2C-4623-0A24-3FAF-100F980BA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125DEEC-7CDF-0A8B-50A1-3B4BB1BB80B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de-DE" sz="7000" dirty="0"/>
              <a:t>Add </a:t>
            </a:r>
            <a:r>
              <a:rPr lang="de-DE" sz="7000" dirty="0" err="1"/>
              <a:t>list</a:t>
            </a:r>
            <a:r>
              <a:rPr lang="de-DE" sz="7000" dirty="0"/>
              <a:t> </a:t>
            </a:r>
            <a:r>
              <a:rPr lang="de-DE" sz="7000" dirty="0" err="1"/>
              <a:t>of</a:t>
            </a:r>
            <a:r>
              <a:rPr lang="de-DE" sz="7000" dirty="0"/>
              <a:t> </a:t>
            </a:r>
            <a:r>
              <a:rPr lang="de-DE" sz="7000" dirty="0" err="1"/>
              <a:t>names</a:t>
            </a:r>
            <a:r>
              <a:rPr lang="de-DE" sz="7000" dirty="0"/>
              <a:t> </a:t>
            </a:r>
            <a:r>
              <a:rPr lang="de-DE" sz="7000" dirty="0" err="1"/>
              <a:t>here</a:t>
            </a:r>
            <a:endParaRPr lang="de-DE" sz="7000" dirty="0"/>
          </a:p>
        </p:txBody>
      </p:sp>
    </p:spTree>
    <p:extLst>
      <p:ext uri="{BB962C8B-B14F-4D97-AF65-F5344CB8AC3E}">
        <p14:creationId xmlns:p14="http://schemas.microsoft.com/office/powerpoint/2010/main" val="2019706867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CBF01-5346-260F-CB22-321942729E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FD7FF3-6FA9-874B-F48E-2620A37F725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royal CROWN</a:t>
            </a:r>
          </a:p>
        </p:txBody>
      </p:sp>
    </p:spTree>
    <p:extLst>
      <p:ext uri="{BB962C8B-B14F-4D97-AF65-F5344CB8AC3E}">
        <p14:creationId xmlns:p14="http://schemas.microsoft.com/office/powerpoint/2010/main" val="689303786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9C8D6F-4D68-CB0D-207D-91CB2237E9F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ambassador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2DAD6E-FDE8-6325-8BFC-874E9FB08F1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101141756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D28D80-29F8-EDD8-6184-11E13F2A1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770A9A-EFA5-099F-6079-88D0CF702C2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de-DE" sz="7000" dirty="0"/>
              <a:t>Add </a:t>
            </a:r>
            <a:r>
              <a:rPr lang="de-DE" sz="7000" dirty="0" err="1"/>
              <a:t>list</a:t>
            </a:r>
            <a:r>
              <a:rPr lang="de-DE" sz="7000" dirty="0"/>
              <a:t> </a:t>
            </a:r>
            <a:r>
              <a:rPr lang="de-DE" sz="7000" dirty="0" err="1"/>
              <a:t>of</a:t>
            </a:r>
            <a:r>
              <a:rPr lang="de-DE" sz="7000" dirty="0"/>
              <a:t> </a:t>
            </a:r>
            <a:r>
              <a:rPr lang="de-DE" sz="7000" dirty="0" err="1"/>
              <a:t>names</a:t>
            </a:r>
            <a:r>
              <a:rPr lang="de-DE" sz="7000" dirty="0"/>
              <a:t> </a:t>
            </a:r>
            <a:r>
              <a:rPr lang="de-DE" sz="7000" dirty="0" err="1"/>
              <a:t>here</a:t>
            </a:r>
            <a:endParaRPr lang="de-DE" sz="7000" dirty="0"/>
          </a:p>
        </p:txBody>
      </p:sp>
    </p:spTree>
    <p:extLst>
      <p:ext uri="{BB962C8B-B14F-4D97-AF65-F5344CB8AC3E}">
        <p14:creationId xmlns:p14="http://schemas.microsoft.com/office/powerpoint/2010/main" val="390055996"/>
      </p:ext>
    </p:ext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D8276-4EEF-15F4-C32B-17657B38F8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9B0D9F-E659-B5C1-4BA4-0977E683464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AMBASSADOR</a:t>
            </a:r>
          </a:p>
        </p:txBody>
      </p:sp>
    </p:spTree>
    <p:extLst>
      <p:ext uri="{BB962C8B-B14F-4D97-AF65-F5344CB8AC3E}">
        <p14:creationId xmlns:p14="http://schemas.microsoft.com/office/powerpoint/2010/main" val="2796679613"/>
      </p:ext>
    </p:ext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2A8D0A-0D99-F3B3-BE09-821B246E2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BAD6BBE-75B4-028D-3032-070F95141E4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royal ambassador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27744E-0227-EDF5-8F0C-096E32C3FC9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829302923"/>
      </p:ext>
    </p:ext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810F8-F321-E760-BCA3-D0F22EFCC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248C800-65BB-297B-3956-28A1F67A62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de-DE" sz="7000" dirty="0"/>
              <a:t>Add </a:t>
            </a:r>
            <a:r>
              <a:rPr lang="de-DE" sz="7000" dirty="0" err="1"/>
              <a:t>list</a:t>
            </a:r>
            <a:r>
              <a:rPr lang="de-DE" sz="7000" dirty="0"/>
              <a:t> </a:t>
            </a:r>
            <a:r>
              <a:rPr lang="de-DE" sz="7000" dirty="0" err="1"/>
              <a:t>of</a:t>
            </a:r>
            <a:r>
              <a:rPr lang="de-DE" sz="7000" dirty="0"/>
              <a:t> </a:t>
            </a:r>
            <a:r>
              <a:rPr lang="de-DE" sz="7000" dirty="0" err="1"/>
              <a:t>names</a:t>
            </a:r>
            <a:r>
              <a:rPr lang="de-DE" sz="7000" dirty="0"/>
              <a:t> </a:t>
            </a:r>
            <a:r>
              <a:rPr lang="de-DE" sz="7000" dirty="0" err="1"/>
              <a:t>here</a:t>
            </a:r>
            <a:endParaRPr lang="de-DE" sz="7000" dirty="0"/>
          </a:p>
        </p:txBody>
      </p:sp>
    </p:spTree>
    <p:extLst>
      <p:ext uri="{BB962C8B-B14F-4D97-AF65-F5344CB8AC3E}">
        <p14:creationId xmlns:p14="http://schemas.microsoft.com/office/powerpoint/2010/main" val="4200079805"/>
      </p:ext>
    </p:ext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8B0F10-3F6E-41B1-76F2-CF40F60C6F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641C88-42E9-CC2B-2D83-CDE029776BC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royal AMBASSADOR</a:t>
            </a:r>
          </a:p>
        </p:txBody>
      </p:sp>
    </p:spTree>
    <p:extLst>
      <p:ext uri="{BB962C8B-B14F-4D97-AF65-F5344CB8AC3E}">
        <p14:creationId xmlns:p14="http://schemas.microsoft.com/office/powerpoint/2010/main" val="577445322"/>
      </p:ext>
    </p:ext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46C06F-067A-AAA2-226B-053021F95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C36D191-870D-1D56-398B-6D01A27CB0A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black ambassador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07AF43-FF19-D4F4-60EF-8A0B7B3453C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1068284489"/>
      </p:ext>
    </p:ext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0EE13-73B0-AEA3-BA2B-8D2D8911E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B9152D8-D33B-E45D-3336-7BA99D5CE4D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de-DE" sz="7000" dirty="0"/>
              <a:t>Add </a:t>
            </a:r>
            <a:r>
              <a:rPr lang="de-DE" sz="7000" dirty="0" err="1"/>
              <a:t>list</a:t>
            </a:r>
            <a:r>
              <a:rPr lang="de-DE" sz="7000" dirty="0"/>
              <a:t> </a:t>
            </a:r>
            <a:r>
              <a:rPr lang="de-DE" sz="7000" dirty="0" err="1"/>
              <a:t>of</a:t>
            </a:r>
            <a:r>
              <a:rPr lang="de-DE" sz="7000" dirty="0"/>
              <a:t> </a:t>
            </a:r>
            <a:r>
              <a:rPr lang="de-DE" sz="7000" dirty="0" err="1"/>
              <a:t>names</a:t>
            </a:r>
            <a:r>
              <a:rPr lang="de-DE" sz="7000" dirty="0"/>
              <a:t> </a:t>
            </a:r>
            <a:r>
              <a:rPr lang="de-DE" sz="7000" dirty="0" err="1"/>
              <a:t>here</a:t>
            </a:r>
            <a:endParaRPr lang="de-DE" sz="7000" dirty="0"/>
          </a:p>
        </p:txBody>
      </p:sp>
    </p:spTree>
    <p:extLst>
      <p:ext uri="{BB962C8B-B14F-4D97-AF65-F5344CB8AC3E}">
        <p14:creationId xmlns:p14="http://schemas.microsoft.com/office/powerpoint/2010/main" val="85288572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4665129"/>
      </p:ext>
    </p:ext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AA9A6E-FFCB-0628-20D8-D32DD8074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133B6C9-81F1-F7EB-7F87-11B11FE6957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black AMBASSADOR</a:t>
            </a:r>
          </a:p>
        </p:txBody>
      </p:sp>
    </p:spTree>
    <p:extLst>
      <p:ext uri="{BB962C8B-B14F-4D97-AF65-F5344CB8AC3E}">
        <p14:creationId xmlns:p14="http://schemas.microsoft.com/office/powerpoint/2010/main" val="2262818678"/>
      </p:ext>
    </p:extLst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627FF-506E-D35E-DBC0-1E42AC530C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82B4EE2-49D1-B769-BB21-93AFDC76DBE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president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0FABC1-2B61-CDD7-8C6E-412F562115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3480011002"/>
      </p:ext>
    </p:extLst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74568-29FC-580F-4FF3-BE9F51E87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32299A-E61A-ECB4-C7DC-A8A1EF56D07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de-DE" sz="7000" dirty="0"/>
              <a:t>Add </a:t>
            </a:r>
            <a:r>
              <a:rPr lang="de-DE" sz="7000" dirty="0" err="1"/>
              <a:t>list</a:t>
            </a:r>
            <a:r>
              <a:rPr lang="de-DE" sz="7000" dirty="0"/>
              <a:t> </a:t>
            </a:r>
            <a:r>
              <a:rPr lang="de-DE" sz="7000" dirty="0" err="1"/>
              <a:t>of</a:t>
            </a:r>
            <a:r>
              <a:rPr lang="de-DE" sz="7000" dirty="0"/>
              <a:t> </a:t>
            </a:r>
            <a:r>
              <a:rPr lang="de-DE" sz="7000" dirty="0" err="1"/>
              <a:t>names</a:t>
            </a:r>
            <a:r>
              <a:rPr lang="de-DE" sz="7000" dirty="0"/>
              <a:t> </a:t>
            </a:r>
            <a:r>
              <a:rPr lang="de-DE" sz="7000" dirty="0" err="1"/>
              <a:t>here</a:t>
            </a:r>
            <a:endParaRPr lang="de-DE" sz="7000" dirty="0"/>
          </a:p>
        </p:txBody>
      </p:sp>
    </p:spTree>
    <p:extLst>
      <p:ext uri="{BB962C8B-B14F-4D97-AF65-F5344CB8AC3E}">
        <p14:creationId xmlns:p14="http://schemas.microsoft.com/office/powerpoint/2010/main" val="3588181852"/>
      </p:ext>
    </p:extLst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9D87C2-BBD9-BBD1-4BCB-CA79A3F01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0AC9E9-25DA-C2A7-F44D-6938651519B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president</a:t>
            </a:r>
          </a:p>
        </p:txBody>
      </p:sp>
    </p:spTree>
    <p:extLst>
      <p:ext uri="{BB962C8B-B14F-4D97-AF65-F5344CB8AC3E}">
        <p14:creationId xmlns:p14="http://schemas.microsoft.com/office/powerpoint/2010/main" val="520176367"/>
      </p:ext>
    </p:extLst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3F999F-579B-045F-C940-B925F1774B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C9FFBC-16E1-A63E-C14E-0710813820D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ELITE PRESIDENT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1DC6B3-004D-3CF8-3F72-4FC5B62EDF0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897449546"/>
      </p:ext>
    </p:extLst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D3D694-C387-A6D9-BF1A-8C6B72805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EA0A960-C36E-A9D9-DFA3-29EB466B523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de-DE" sz="7000" dirty="0"/>
              <a:t>Add </a:t>
            </a:r>
            <a:r>
              <a:rPr lang="de-DE" sz="7000" dirty="0" err="1"/>
              <a:t>list</a:t>
            </a:r>
            <a:r>
              <a:rPr lang="de-DE" sz="7000" dirty="0"/>
              <a:t> </a:t>
            </a:r>
            <a:r>
              <a:rPr lang="de-DE" sz="7000" dirty="0" err="1"/>
              <a:t>of</a:t>
            </a:r>
            <a:r>
              <a:rPr lang="de-DE" sz="7000" dirty="0"/>
              <a:t> </a:t>
            </a:r>
            <a:r>
              <a:rPr lang="de-DE" sz="7000" dirty="0" err="1"/>
              <a:t>names</a:t>
            </a:r>
            <a:r>
              <a:rPr lang="de-DE" sz="7000" dirty="0"/>
              <a:t> </a:t>
            </a:r>
            <a:r>
              <a:rPr lang="de-DE" sz="7000" dirty="0" err="1"/>
              <a:t>here</a:t>
            </a:r>
            <a:endParaRPr lang="de-DE" sz="7000" dirty="0"/>
          </a:p>
        </p:txBody>
      </p:sp>
    </p:spTree>
    <p:extLst>
      <p:ext uri="{BB962C8B-B14F-4D97-AF65-F5344CB8AC3E}">
        <p14:creationId xmlns:p14="http://schemas.microsoft.com/office/powerpoint/2010/main" val="2759830384"/>
      </p:ext>
    </p:extLst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994B2D-0DC2-F6B4-D709-48B947158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CE3D84-C5E9-A7C9-7908-A08D1BCE1D1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elite president</a:t>
            </a:r>
          </a:p>
        </p:txBody>
      </p:sp>
    </p:spTree>
    <p:extLst>
      <p:ext uri="{BB962C8B-B14F-4D97-AF65-F5344CB8AC3E}">
        <p14:creationId xmlns:p14="http://schemas.microsoft.com/office/powerpoint/2010/main" val="971609167"/>
      </p:ext>
    </p:extLst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71579-52E6-9EB7-E2BA-25DA475D0B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ED099A-9A66-F6FD-26DF-41AF3F6A996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global PRESIDENT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E07807-CBC0-9B6A-9CBD-0728261236B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4149637851"/>
      </p:ext>
    </p:extLst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A324D2-BB2A-AEAE-EED2-FE37C6B0C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58A3577-EE84-BE3B-378F-22833E84951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de-DE" sz="7000" dirty="0"/>
              <a:t>Add </a:t>
            </a:r>
            <a:r>
              <a:rPr lang="de-DE" sz="7000" dirty="0" err="1"/>
              <a:t>list</a:t>
            </a:r>
            <a:r>
              <a:rPr lang="de-DE" sz="7000" dirty="0"/>
              <a:t> </a:t>
            </a:r>
            <a:r>
              <a:rPr lang="de-DE" sz="7000" dirty="0" err="1"/>
              <a:t>of</a:t>
            </a:r>
            <a:r>
              <a:rPr lang="de-DE" sz="7000" dirty="0"/>
              <a:t> </a:t>
            </a:r>
            <a:r>
              <a:rPr lang="de-DE" sz="7000" dirty="0" err="1"/>
              <a:t>names</a:t>
            </a:r>
            <a:r>
              <a:rPr lang="de-DE" sz="7000" dirty="0"/>
              <a:t> </a:t>
            </a:r>
            <a:r>
              <a:rPr lang="de-DE" sz="7000" dirty="0" err="1"/>
              <a:t>here</a:t>
            </a:r>
            <a:endParaRPr lang="de-DE" sz="7000" dirty="0"/>
          </a:p>
        </p:txBody>
      </p:sp>
    </p:spTree>
    <p:extLst>
      <p:ext uri="{BB962C8B-B14F-4D97-AF65-F5344CB8AC3E}">
        <p14:creationId xmlns:p14="http://schemas.microsoft.com/office/powerpoint/2010/main" val="1862750884"/>
      </p:ext>
    </p:extLst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0B628-840B-B234-8E4F-147EFF6586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8D95601-C4E2-AE01-5BAC-A1EE3D9C323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global president</a:t>
            </a:r>
          </a:p>
        </p:txBody>
      </p:sp>
    </p:spTree>
    <p:extLst>
      <p:ext uri="{BB962C8B-B14F-4D97-AF65-F5344CB8AC3E}">
        <p14:creationId xmlns:p14="http://schemas.microsoft.com/office/powerpoint/2010/main" val="3712803748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C8DFBF-C556-D164-427C-376C7CBE54A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name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FD24F6-59F7-ED98-CC7D-C25EDDD6B50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93599307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9269E4-7DA5-7F13-485F-2B465AD94FC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Time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309E54-6E46-8A07-BD28-B37E78B5FF7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break</a:t>
            </a:r>
          </a:p>
        </p:txBody>
      </p:sp>
    </p:spTree>
    <p:extLst>
      <p:ext uri="{BB962C8B-B14F-4D97-AF65-F5344CB8AC3E}">
        <p14:creationId xmlns:p14="http://schemas.microsoft.com/office/powerpoint/2010/main" val="94284493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967544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64CDB6-2B98-983E-B524-8EF27DA4F73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Add subtitle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DA3EEE-C1F1-F022-B0AA-9C5BF5ABC36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Add title</a:t>
            </a:r>
          </a:p>
        </p:txBody>
      </p:sp>
    </p:spTree>
    <p:extLst>
      <p:ext uri="{BB962C8B-B14F-4D97-AF65-F5344CB8AC3E}">
        <p14:creationId xmlns:p14="http://schemas.microsoft.com/office/powerpoint/2010/main" val="890549339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AMBITION">
  <a:themeElements>
    <a:clrScheme name="Industrial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73CF"/>
      </a:accent1>
      <a:accent2>
        <a:srgbClr val="1A941F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Industrial">
      <a:majorFont>
        <a:latin typeface="Open Sans"/>
        <a:ea typeface="Open Sans"/>
        <a:cs typeface="Open Sans"/>
      </a:majorFont>
      <a:minorFont>
        <a:latin typeface="Helvetica Neue Light"/>
        <a:ea typeface="Helvetica Neue Light"/>
        <a:cs typeface="Helvetica Neue Light"/>
      </a:minorFont>
    </a:fontScheme>
    <a:fmtScheme name="Industri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50800" dist="38100" dir="5400000" rotWithShape="0">
                <a:srgbClr val="000000"/>
              </a:outerShdw>
            </a:effectLst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100000"/>
          </a:lnSpc>
          <a:spcBef>
            <a:spcPts val="250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Open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Industrial">
  <a:themeElements>
    <a:clrScheme name="Industrial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73CF"/>
      </a:accent1>
      <a:accent2>
        <a:srgbClr val="1A941F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Industrial">
      <a:majorFont>
        <a:latin typeface="Open Sans"/>
        <a:ea typeface="Open Sans"/>
        <a:cs typeface="Open Sans"/>
      </a:majorFont>
      <a:minorFont>
        <a:latin typeface="Helvetica Neue Light"/>
        <a:ea typeface="Helvetica Neue Light"/>
        <a:cs typeface="Helvetica Neue Light"/>
      </a:minorFont>
    </a:fontScheme>
    <a:fmtScheme name="Industri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50800" dist="38100" dir="5400000" rotWithShape="0">
                <a:srgbClr val="000000"/>
              </a:outerShdw>
            </a:effectLst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100000"/>
          </a:lnSpc>
          <a:spcBef>
            <a:spcPts val="250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Open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</TotalTime>
  <Words>247</Words>
  <Application>Microsoft Macintosh PowerPoint</Application>
  <PresentationFormat>Custom</PresentationFormat>
  <Paragraphs>90</Paragraphs>
  <Slides>59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8" baseType="lpstr">
      <vt:lpstr>Arial</vt:lpstr>
      <vt:lpstr>Courier New</vt:lpstr>
      <vt:lpstr>Dazzle Unicase Bold</vt:lpstr>
      <vt:lpstr>Dazzle Unicase Thin</vt:lpstr>
      <vt:lpstr>Helvetica Neue</vt:lpstr>
      <vt:lpstr>Open Sans</vt:lpstr>
      <vt:lpstr>Open Sans Light</vt:lpstr>
      <vt:lpstr>Open Sans Semibold</vt:lpstr>
      <vt:lpstr>AMBITION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Schneiderman</cp:lastModifiedBy>
  <cp:revision>243</cp:revision>
  <dcterms:modified xsi:type="dcterms:W3CDTF">2026-01-19T09:56:33Z</dcterms:modified>
</cp:coreProperties>
</file>